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implilearnTableauProject_16754210425040/SalesComapredByReg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426FF55-85B1-4422-B88F-2D8B377C2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SimplilearnTableauProject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8C103BA-E170-4BC0-A0F9-CE19FE8B0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2/3/2023 12:38:35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38F82D-17F4-FA54-430A-9AB36AB469D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96" y="332383"/>
            <a:ext cx="8556771" cy="5531521"/>
          </a:xfrm>
        </p:spPr>
      </p:pic>
    </p:spTree>
    <p:extLst>
      <p:ext uri="{BB962C8B-B14F-4D97-AF65-F5344CB8AC3E}">
        <p14:creationId xmlns:p14="http://schemas.microsoft.com/office/powerpoint/2010/main" val="107571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Line Chart S">
            <a:extLst>
              <a:ext uri="{FF2B5EF4-FFF2-40B4-BE49-F238E27FC236}">
                <a16:creationId xmlns:a16="http://schemas.microsoft.com/office/drawing/2014/main" id="{81903FE3-2FD9-4E7B-AB10-A3C54F302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739"/>
            <a:ext cx="12192000" cy="579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6625AE-8EB9-A921-24DB-019B99A54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7" y="0"/>
            <a:ext cx="12136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6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 man">
            <a:extLst>
              <a:ext uri="{FF2B5EF4-FFF2-40B4-BE49-F238E27FC236}">
                <a16:creationId xmlns:a16="http://schemas.microsoft.com/office/drawing/2014/main" id="{9A1DDD27-64BF-4701-A85E-B622970E6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255"/>
            <a:ext cx="12192000" cy="645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 man">
            <a:extLst>
              <a:ext uri="{FF2B5EF4-FFF2-40B4-BE49-F238E27FC236}">
                <a16:creationId xmlns:a16="http://schemas.microsoft.com/office/drawing/2014/main" id="{9BBCDCF9-A27C-4481-95ED-01D471078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255"/>
            <a:ext cx="12192000" cy="645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 KPI">
            <a:extLst>
              <a:ext uri="{FF2B5EF4-FFF2-40B4-BE49-F238E27FC236}">
                <a16:creationId xmlns:a16="http://schemas.microsoft.com/office/drawing/2014/main" id="{8CF00095-38AB-48E0-B255-92FE0AD8F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10" y="1924050"/>
            <a:ext cx="372618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 KPI ">
            <a:extLst>
              <a:ext uri="{FF2B5EF4-FFF2-40B4-BE49-F238E27FC236}">
                <a16:creationId xmlns:a16="http://schemas.microsoft.com/office/drawing/2014/main" id="{820DA544-EFC1-4D10-8D5A-A7620451B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958340"/>
            <a:ext cx="3505200" cy="29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ub_category measures p">
            <a:extLst>
              <a:ext uri="{FF2B5EF4-FFF2-40B4-BE49-F238E27FC236}">
                <a16:creationId xmlns:a16="http://schemas.microsoft.com/office/drawing/2014/main" id="{79C17670-3DED-4CA4-A4BA-1978DAD12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770" y="1504950"/>
            <a:ext cx="444246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ub_category measures s">
            <a:extLst>
              <a:ext uri="{FF2B5EF4-FFF2-40B4-BE49-F238E27FC236}">
                <a16:creationId xmlns:a16="http://schemas.microsoft.com/office/drawing/2014/main" id="{32647B00-041C-4617-A4CF-E1A6641A6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160" y="1504950"/>
            <a:ext cx="429768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bar chart p">
            <a:extLst>
              <a:ext uri="{FF2B5EF4-FFF2-40B4-BE49-F238E27FC236}">
                <a16:creationId xmlns:a16="http://schemas.microsoft.com/office/drawing/2014/main" id="{E01C1AE6-70EF-4D77-93CA-A2F6643F3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048"/>
            <a:ext cx="12192000" cy="572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bar chart s">
            <a:extLst>
              <a:ext uri="{FF2B5EF4-FFF2-40B4-BE49-F238E27FC236}">
                <a16:creationId xmlns:a16="http://schemas.microsoft.com/office/drawing/2014/main" id="{F6B1B99F-4941-4D56-865B-C574664D9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1524000"/>
            <a:ext cx="20193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SimplilearnTableauProject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SimplilearnTableauProject</dc:title>
  <dc:creator>Vinay H</dc:creator>
  <cp:lastModifiedBy>vinay h</cp:lastModifiedBy>
  <cp:revision>1</cp:revision>
  <dcterms:created xsi:type="dcterms:W3CDTF">2023-02-03T12:38:38Z</dcterms:created>
  <dcterms:modified xsi:type="dcterms:W3CDTF">2023-02-03T12:42:12Z</dcterms:modified>
</cp:coreProperties>
</file>