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59" r:id="rId4"/>
    <p:sldId id="266" r:id="rId5"/>
    <p:sldId id="260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kumar" userId="42aa8c83f8db0133" providerId="LiveId" clId="{C8B7E120-E373-41E8-93AF-E54790C6B5B0}"/>
    <pc:docChg chg="undo custSel addSld delSld modSld">
      <pc:chgData name="vinay kumar" userId="42aa8c83f8db0133" providerId="LiveId" clId="{C8B7E120-E373-41E8-93AF-E54790C6B5B0}" dt="2025-05-07T05:54:56.016" v="328" actId="2085"/>
      <pc:docMkLst>
        <pc:docMk/>
      </pc:docMkLst>
      <pc:sldChg chg="addSp delSp modSp add del mod">
        <pc:chgData name="vinay kumar" userId="42aa8c83f8db0133" providerId="LiveId" clId="{C8B7E120-E373-41E8-93AF-E54790C6B5B0}" dt="2025-05-07T05:51:29.893" v="308" actId="47"/>
        <pc:sldMkLst>
          <pc:docMk/>
          <pc:sldMk cId="3180099859" sldId="258"/>
        </pc:sldMkLst>
        <pc:spChg chg="mod">
          <ac:chgData name="vinay kumar" userId="42aa8c83f8db0133" providerId="LiveId" clId="{C8B7E120-E373-41E8-93AF-E54790C6B5B0}" dt="2025-05-07T05:42:48.030" v="205" actId="20577"/>
          <ac:spMkLst>
            <pc:docMk/>
            <pc:sldMk cId="3180099859" sldId="258"/>
            <ac:spMk id="3" creationId="{5C3E985A-409A-7B2A-BB22-56A2D2AE0CF2}"/>
          </ac:spMkLst>
        </pc:spChg>
        <pc:spChg chg="mod">
          <ac:chgData name="vinay kumar" userId="42aa8c83f8db0133" providerId="LiveId" clId="{C8B7E120-E373-41E8-93AF-E54790C6B5B0}" dt="2025-05-07T05:42:55.459" v="207" actId="14100"/>
          <ac:spMkLst>
            <pc:docMk/>
            <pc:sldMk cId="3180099859" sldId="258"/>
            <ac:spMk id="6" creationId="{E183817C-8BBD-5B2D-D2D3-FD60F2B255B7}"/>
          </ac:spMkLst>
        </pc:spChg>
        <pc:spChg chg="mod">
          <ac:chgData name="vinay kumar" userId="42aa8c83f8db0133" providerId="LiveId" clId="{C8B7E120-E373-41E8-93AF-E54790C6B5B0}" dt="2025-05-07T05:42:52.282" v="206" actId="14100"/>
          <ac:spMkLst>
            <pc:docMk/>
            <pc:sldMk cId="3180099859" sldId="258"/>
            <ac:spMk id="7" creationId="{5EB8ADE2-7D11-11E3-5510-A38A92CBA5F4}"/>
          </ac:spMkLst>
        </pc:spChg>
        <pc:spChg chg="add mod">
          <ac:chgData name="vinay kumar" userId="42aa8c83f8db0133" providerId="LiveId" clId="{C8B7E120-E373-41E8-93AF-E54790C6B5B0}" dt="2025-05-07T05:46:14.488" v="257"/>
          <ac:spMkLst>
            <pc:docMk/>
            <pc:sldMk cId="3180099859" sldId="258"/>
            <ac:spMk id="12" creationId="{74206D39-C90F-8CBB-B185-373C4240369D}"/>
          </ac:spMkLst>
        </pc:spChg>
        <pc:spChg chg="del mod">
          <ac:chgData name="vinay kumar" userId="42aa8c83f8db0133" providerId="LiveId" clId="{C8B7E120-E373-41E8-93AF-E54790C6B5B0}" dt="2025-05-07T05:42:56.649" v="208" actId="478"/>
          <ac:spMkLst>
            <pc:docMk/>
            <pc:sldMk cId="3180099859" sldId="258"/>
            <ac:spMk id="28" creationId="{EA7F959D-E47B-E6B7-00DC-3CC1AFB953EC}"/>
          </ac:spMkLst>
        </pc:spChg>
        <pc:spChg chg="mod">
          <ac:chgData name="vinay kumar" userId="42aa8c83f8db0133" providerId="LiveId" clId="{C8B7E120-E373-41E8-93AF-E54790C6B5B0}" dt="2025-05-07T05:41:41.820" v="151" actId="14100"/>
          <ac:spMkLst>
            <pc:docMk/>
            <pc:sldMk cId="3180099859" sldId="258"/>
            <ac:spMk id="79" creationId="{DB98F3B3-EE16-5A15-030A-90716FCF143E}"/>
          </ac:spMkLst>
        </pc:spChg>
        <pc:spChg chg="mod">
          <ac:chgData name="vinay kumar" userId="42aa8c83f8db0133" providerId="LiveId" clId="{C8B7E120-E373-41E8-93AF-E54790C6B5B0}" dt="2025-05-07T05:41:21.587" v="145" actId="688"/>
          <ac:spMkLst>
            <pc:docMk/>
            <pc:sldMk cId="3180099859" sldId="258"/>
            <ac:spMk id="98" creationId="{F89FC4BA-1635-6D21-32FF-0F7DDDFC53D3}"/>
          </ac:spMkLst>
        </pc:spChg>
        <pc:spChg chg="mod">
          <ac:chgData name="vinay kumar" userId="42aa8c83f8db0133" providerId="LiveId" clId="{C8B7E120-E373-41E8-93AF-E54790C6B5B0}" dt="2025-05-07T05:41:08.068" v="140" actId="1076"/>
          <ac:spMkLst>
            <pc:docMk/>
            <pc:sldMk cId="3180099859" sldId="258"/>
            <ac:spMk id="99" creationId="{CDF8FBE4-1246-1277-5B92-C7054DDC9B41}"/>
          </ac:spMkLst>
        </pc:spChg>
        <pc:spChg chg="mod">
          <ac:chgData name="vinay kumar" userId="42aa8c83f8db0133" providerId="LiveId" clId="{C8B7E120-E373-41E8-93AF-E54790C6B5B0}" dt="2025-05-07T05:40:40.927" v="131" actId="1076"/>
          <ac:spMkLst>
            <pc:docMk/>
            <pc:sldMk cId="3180099859" sldId="258"/>
            <ac:spMk id="100" creationId="{FE24897D-956F-A2F2-A381-164CFD86F65F}"/>
          </ac:spMkLst>
        </pc:spChg>
        <pc:spChg chg="mod">
          <ac:chgData name="vinay kumar" userId="42aa8c83f8db0133" providerId="LiveId" clId="{C8B7E120-E373-41E8-93AF-E54790C6B5B0}" dt="2025-05-07T05:40:11.231" v="125" actId="1076"/>
          <ac:spMkLst>
            <pc:docMk/>
            <pc:sldMk cId="3180099859" sldId="258"/>
            <ac:spMk id="101" creationId="{C5F6D163-5EBB-74FE-FAA5-8A6463C00F6F}"/>
          </ac:spMkLst>
        </pc:spChg>
        <pc:spChg chg="del">
          <ac:chgData name="vinay kumar" userId="42aa8c83f8db0133" providerId="LiveId" clId="{C8B7E120-E373-41E8-93AF-E54790C6B5B0}" dt="2025-05-07T05:34:45.840" v="74" actId="478"/>
          <ac:spMkLst>
            <pc:docMk/>
            <pc:sldMk cId="3180099859" sldId="258"/>
            <ac:spMk id="112" creationId="{50863496-2909-BA9C-0C24-028D3F10574F}"/>
          </ac:spMkLst>
        </pc:spChg>
        <pc:spChg chg="del">
          <ac:chgData name="vinay kumar" userId="42aa8c83f8db0133" providerId="LiveId" clId="{C8B7E120-E373-41E8-93AF-E54790C6B5B0}" dt="2025-05-07T05:34:47.617" v="75" actId="478"/>
          <ac:spMkLst>
            <pc:docMk/>
            <pc:sldMk cId="3180099859" sldId="258"/>
            <ac:spMk id="113" creationId="{8E306130-70D2-7A40-66ED-63C705CDB4C5}"/>
          </ac:spMkLst>
        </pc:spChg>
        <pc:spChg chg="del mod">
          <ac:chgData name="vinay kumar" userId="42aa8c83f8db0133" providerId="LiveId" clId="{C8B7E120-E373-41E8-93AF-E54790C6B5B0}" dt="2025-05-07T05:35:20.555" v="90" actId="478"/>
          <ac:spMkLst>
            <pc:docMk/>
            <pc:sldMk cId="3180099859" sldId="258"/>
            <ac:spMk id="114" creationId="{DBB9DAAD-8D22-B205-8D30-786FBD3677B4}"/>
          </ac:spMkLst>
        </pc:spChg>
        <pc:spChg chg="del">
          <ac:chgData name="vinay kumar" userId="42aa8c83f8db0133" providerId="LiveId" clId="{C8B7E120-E373-41E8-93AF-E54790C6B5B0}" dt="2025-05-07T05:35:21.794" v="91" actId="478"/>
          <ac:spMkLst>
            <pc:docMk/>
            <pc:sldMk cId="3180099859" sldId="258"/>
            <ac:spMk id="119" creationId="{0D54EA13-E659-4A63-A40C-D1C0A36FB055}"/>
          </ac:spMkLst>
        </pc:spChg>
        <pc:spChg chg="del">
          <ac:chgData name="vinay kumar" userId="42aa8c83f8db0133" providerId="LiveId" clId="{C8B7E120-E373-41E8-93AF-E54790C6B5B0}" dt="2025-05-07T05:35:22.572" v="92" actId="478"/>
          <ac:spMkLst>
            <pc:docMk/>
            <pc:sldMk cId="3180099859" sldId="258"/>
            <ac:spMk id="120" creationId="{E8ABED37-ED8E-EC14-21A2-4A14F591EBB0}"/>
          </ac:spMkLst>
        </pc:spChg>
        <pc:spChg chg="del">
          <ac:chgData name="vinay kumar" userId="42aa8c83f8db0133" providerId="LiveId" clId="{C8B7E120-E373-41E8-93AF-E54790C6B5B0}" dt="2025-05-07T05:35:23.363" v="93" actId="478"/>
          <ac:spMkLst>
            <pc:docMk/>
            <pc:sldMk cId="3180099859" sldId="258"/>
            <ac:spMk id="121" creationId="{2A1090E4-3E5F-7552-A15B-B83469EFAFE2}"/>
          </ac:spMkLst>
        </pc:spChg>
        <pc:spChg chg="del">
          <ac:chgData name="vinay kumar" userId="42aa8c83f8db0133" providerId="LiveId" clId="{C8B7E120-E373-41E8-93AF-E54790C6B5B0}" dt="2025-05-07T05:35:25.269" v="94" actId="478"/>
          <ac:spMkLst>
            <pc:docMk/>
            <pc:sldMk cId="3180099859" sldId="258"/>
            <ac:spMk id="122" creationId="{1D9AF17D-5825-B175-2180-AE4D9DB93B49}"/>
          </ac:spMkLst>
        </pc:spChg>
        <pc:spChg chg="del">
          <ac:chgData name="vinay kumar" userId="42aa8c83f8db0133" providerId="LiveId" clId="{C8B7E120-E373-41E8-93AF-E54790C6B5B0}" dt="2025-05-07T05:34:48.657" v="76" actId="478"/>
          <ac:spMkLst>
            <pc:docMk/>
            <pc:sldMk cId="3180099859" sldId="258"/>
            <ac:spMk id="123" creationId="{27113482-E140-67D6-972A-56668C3C8706}"/>
          </ac:spMkLst>
        </pc:spChg>
        <pc:spChg chg="del">
          <ac:chgData name="vinay kumar" userId="42aa8c83f8db0133" providerId="LiveId" clId="{C8B7E120-E373-41E8-93AF-E54790C6B5B0}" dt="2025-05-07T05:34:49.558" v="77" actId="478"/>
          <ac:spMkLst>
            <pc:docMk/>
            <pc:sldMk cId="3180099859" sldId="258"/>
            <ac:spMk id="124" creationId="{6F2AD68C-4A76-407D-B220-35D8DFE0E2D8}"/>
          </ac:spMkLst>
        </pc:spChg>
        <pc:spChg chg="del">
          <ac:chgData name="vinay kumar" userId="42aa8c83f8db0133" providerId="LiveId" clId="{C8B7E120-E373-41E8-93AF-E54790C6B5B0}" dt="2025-05-07T05:34:50.710" v="78" actId="478"/>
          <ac:spMkLst>
            <pc:docMk/>
            <pc:sldMk cId="3180099859" sldId="258"/>
            <ac:spMk id="126" creationId="{6C42E80A-EBC1-528F-B1CB-C1546E388630}"/>
          </ac:spMkLst>
        </pc:spChg>
        <pc:spChg chg="del">
          <ac:chgData name="vinay kumar" userId="42aa8c83f8db0133" providerId="LiveId" clId="{C8B7E120-E373-41E8-93AF-E54790C6B5B0}" dt="2025-05-07T05:34:51.918" v="79" actId="478"/>
          <ac:spMkLst>
            <pc:docMk/>
            <pc:sldMk cId="3180099859" sldId="258"/>
            <ac:spMk id="127" creationId="{131EBC43-1EAA-3303-AA6C-B08A99C31FB0}"/>
          </ac:spMkLst>
        </pc:spChg>
        <pc:picChg chg="add mod">
          <ac:chgData name="vinay kumar" userId="42aa8c83f8db0133" providerId="LiveId" clId="{C8B7E120-E373-41E8-93AF-E54790C6B5B0}" dt="2025-05-07T05:41:57.319" v="153" actId="1076"/>
          <ac:picMkLst>
            <pc:docMk/>
            <pc:sldMk cId="3180099859" sldId="258"/>
            <ac:picMk id="8" creationId="{1B82DCD0-7854-F79B-F138-FEE10F6B0A7C}"/>
          </ac:picMkLst>
        </pc:picChg>
        <pc:picChg chg="mod">
          <ac:chgData name="vinay kumar" userId="42aa8c83f8db0133" providerId="LiveId" clId="{C8B7E120-E373-41E8-93AF-E54790C6B5B0}" dt="2025-05-07T05:42:07.860" v="157" actId="14100"/>
          <ac:picMkLst>
            <pc:docMk/>
            <pc:sldMk cId="3180099859" sldId="258"/>
            <ac:picMk id="103" creationId="{9EEF4B8F-6D59-C08D-A1ED-38E086D96357}"/>
          </ac:picMkLst>
        </pc:picChg>
        <pc:picChg chg="mod">
          <ac:chgData name="vinay kumar" userId="42aa8c83f8db0133" providerId="LiveId" clId="{C8B7E120-E373-41E8-93AF-E54790C6B5B0}" dt="2025-05-07T05:40:44.372" v="132" actId="1076"/>
          <ac:picMkLst>
            <pc:docMk/>
            <pc:sldMk cId="3180099859" sldId="258"/>
            <ac:picMk id="105" creationId="{0CEBB86E-01B2-9CC5-3EE0-252EE0DFBD87}"/>
          </ac:picMkLst>
        </pc:picChg>
        <pc:picChg chg="mod">
          <ac:chgData name="vinay kumar" userId="42aa8c83f8db0133" providerId="LiveId" clId="{C8B7E120-E373-41E8-93AF-E54790C6B5B0}" dt="2025-05-07T05:42:04.181" v="155" actId="14100"/>
          <ac:picMkLst>
            <pc:docMk/>
            <pc:sldMk cId="3180099859" sldId="258"/>
            <ac:picMk id="107" creationId="{3CEC5837-89D0-67CE-AE83-F18BBFAD4BB5}"/>
          </ac:picMkLst>
        </pc:picChg>
        <pc:picChg chg="mod">
          <ac:chgData name="vinay kumar" userId="42aa8c83f8db0133" providerId="LiveId" clId="{C8B7E120-E373-41E8-93AF-E54790C6B5B0}" dt="2025-05-07T05:42:10.623" v="158" actId="1076"/>
          <ac:picMkLst>
            <pc:docMk/>
            <pc:sldMk cId="3180099859" sldId="258"/>
            <ac:picMk id="109" creationId="{CB8216B1-8E86-4F19-F326-4FFD7AB54770}"/>
          </ac:picMkLst>
        </pc:picChg>
        <pc:picChg chg="mod">
          <ac:chgData name="vinay kumar" userId="42aa8c83f8db0133" providerId="LiveId" clId="{C8B7E120-E373-41E8-93AF-E54790C6B5B0}" dt="2025-05-07T05:41:44.186" v="152" actId="1076"/>
          <ac:picMkLst>
            <pc:docMk/>
            <pc:sldMk cId="3180099859" sldId="258"/>
            <ac:picMk id="111" creationId="{0519FBB2-AD19-39A1-CDB8-B3B0BEBC89A0}"/>
          </ac:picMkLst>
        </pc:picChg>
        <pc:cxnChg chg="add mod">
          <ac:chgData name="vinay kumar" userId="42aa8c83f8db0133" providerId="LiveId" clId="{C8B7E120-E373-41E8-93AF-E54790C6B5B0}" dt="2025-05-07T05:42:17.770" v="159" actId="1076"/>
          <ac:cxnSpMkLst>
            <pc:docMk/>
            <pc:sldMk cId="3180099859" sldId="258"/>
            <ac:cxnSpMk id="11" creationId="{3F61DC46-E108-069E-5C8B-C609143C5D04}"/>
          </ac:cxnSpMkLst>
        </pc:cxnChg>
        <pc:cxnChg chg="del">
          <ac:chgData name="vinay kumar" userId="42aa8c83f8db0133" providerId="LiveId" clId="{C8B7E120-E373-41E8-93AF-E54790C6B5B0}" dt="2025-05-07T05:35:40.616" v="99" actId="478"/>
          <ac:cxnSpMkLst>
            <pc:docMk/>
            <pc:sldMk cId="3180099859" sldId="258"/>
            <ac:cxnSpMk id="16" creationId="{534C7493-6CBE-8548-D097-3A32AE498E4F}"/>
          </ac:cxnSpMkLst>
        </pc:cxnChg>
      </pc:sldChg>
      <pc:sldChg chg="addSp delSp modSp mod">
        <pc:chgData name="vinay kumar" userId="42aa8c83f8db0133" providerId="LiveId" clId="{C8B7E120-E373-41E8-93AF-E54790C6B5B0}" dt="2025-05-07T05:53:14.579" v="323" actId="14100"/>
        <pc:sldMkLst>
          <pc:docMk/>
          <pc:sldMk cId="2015903208" sldId="261"/>
        </pc:sldMkLst>
        <pc:spChg chg="add mod">
          <ac:chgData name="vinay kumar" userId="42aa8c83f8db0133" providerId="LiveId" clId="{C8B7E120-E373-41E8-93AF-E54790C6B5B0}" dt="2025-05-07T05:27:40.288" v="36" actId="1076"/>
          <ac:spMkLst>
            <pc:docMk/>
            <pc:sldMk cId="2015903208" sldId="261"/>
            <ac:spMk id="8" creationId="{F743F472-EDF1-8A07-BE89-FE9EF6E520EB}"/>
          </ac:spMkLst>
        </pc:spChg>
        <pc:spChg chg="add mod">
          <ac:chgData name="vinay kumar" userId="42aa8c83f8db0133" providerId="LiveId" clId="{C8B7E120-E373-41E8-93AF-E54790C6B5B0}" dt="2025-05-07T05:33:00.940" v="60" actId="1076"/>
          <ac:spMkLst>
            <pc:docMk/>
            <pc:sldMk cId="2015903208" sldId="261"/>
            <ac:spMk id="9" creationId="{72D24C73-4374-D32B-4957-99104C32D073}"/>
          </ac:spMkLst>
        </pc:spChg>
        <pc:spChg chg="add mod">
          <ac:chgData name="vinay kumar" userId="42aa8c83f8db0133" providerId="LiveId" clId="{C8B7E120-E373-41E8-93AF-E54790C6B5B0}" dt="2025-05-07T05:32:45.652" v="57" actId="1076"/>
          <ac:spMkLst>
            <pc:docMk/>
            <pc:sldMk cId="2015903208" sldId="261"/>
            <ac:spMk id="11" creationId="{D1B7E2AC-1539-21D3-5901-8A5A491495A8}"/>
          </ac:spMkLst>
        </pc:spChg>
        <pc:spChg chg="add mod">
          <ac:chgData name="vinay kumar" userId="42aa8c83f8db0133" providerId="LiveId" clId="{C8B7E120-E373-41E8-93AF-E54790C6B5B0}" dt="2025-05-07T05:27:10.697" v="30" actId="20577"/>
          <ac:spMkLst>
            <pc:docMk/>
            <pc:sldMk cId="2015903208" sldId="261"/>
            <ac:spMk id="12" creationId="{77A748E3-56F9-DF0F-30F5-0D5160226DC3}"/>
          </ac:spMkLst>
        </pc:spChg>
        <pc:spChg chg="del">
          <ac:chgData name="vinay kumar" userId="42aa8c83f8db0133" providerId="LiveId" clId="{C8B7E120-E373-41E8-93AF-E54790C6B5B0}" dt="2025-05-07T05:26:16.784" v="2" actId="478"/>
          <ac:spMkLst>
            <pc:docMk/>
            <pc:sldMk cId="2015903208" sldId="261"/>
            <ac:spMk id="20" creationId="{02B230DA-8162-AF72-7C97-7E0BA5172601}"/>
          </ac:spMkLst>
        </pc:spChg>
        <pc:spChg chg="del">
          <ac:chgData name="vinay kumar" userId="42aa8c83f8db0133" providerId="LiveId" clId="{C8B7E120-E373-41E8-93AF-E54790C6B5B0}" dt="2025-05-07T05:26:16.177" v="1" actId="478"/>
          <ac:spMkLst>
            <pc:docMk/>
            <pc:sldMk cId="2015903208" sldId="261"/>
            <ac:spMk id="28" creationId="{FFCA5D5E-13A8-2D43-FF08-0055274D4031}"/>
          </ac:spMkLst>
        </pc:spChg>
        <pc:spChg chg="del">
          <ac:chgData name="vinay kumar" userId="42aa8c83f8db0133" providerId="LiveId" clId="{C8B7E120-E373-41E8-93AF-E54790C6B5B0}" dt="2025-05-07T05:26:15.597" v="0" actId="478"/>
          <ac:spMkLst>
            <pc:docMk/>
            <pc:sldMk cId="2015903208" sldId="261"/>
            <ac:spMk id="30" creationId="{5DCEF7F2-CB18-F74A-9E50-E4BBE09783A3}"/>
          </ac:spMkLst>
        </pc:spChg>
        <pc:spChg chg="del">
          <ac:chgData name="vinay kumar" userId="42aa8c83f8db0133" providerId="LiveId" clId="{C8B7E120-E373-41E8-93AF-E54790C6B5B0}" dt="2025-05-07T05:26:18.570" v="4" actId="478"/>
          <ac:spMkLst>
            <pc:docMk/>
            <pc:sldMk cId="2015903208" sldId="261"/>
            <ac:spMk id="32" creationId="{019D9BB0-CC63-3594-BED6-0E8A5DCB8D52}"/>
          </ac:spMkLst>
        </pc:spChg>
        <pc:spChg chg="del">
          <ac:chgData name="vinay kumar" userId="42aa8c83f8db0133" providerId="LiveId" clId="{C8B7E120-E373-41E8-93AF-E54790C6B5B0}" dt="2025-05-07T05:27:35.708" v="35" actId="478"/>
          <ac:spMkLst>
            <pc:docMk/>
            <pc:sldMk cId="2015903208" sldId="261"/>
            <ac:spMk id="33" creationId="{21925E0B-14E7-F2EA-6FE2-733E7AF95EF3}"/>
          </ac:spMkLst>
        </pc:spChg>
        <pc:spChg chg="del">
          <ac:chgData name="vinay kumar" userId="42aa8c83f8db0133" providerId="LiveId" clId="{C8B7E120-E373-41E8-93AF-E54790C6B5B0}" dt="2025-05-07T05:32:55.033" v="59" actId="478"/>
          <ac:spMkLst>
            <pc:docMk/>
            <pc:sldMk cId="2015903208" sldId="261"/>
            <ac:spMk id="37" creationId="{CC0E765A-724D-A61E-6D69-5CA62C778D88}"/>
          </ac:spMkLst>
        </pc:spChg>
        <pc:spChg chg="del">
          <ac:chgData name="vinay kumar" userId="42aa8c83f8db0133" providerId="LiveId" clId="{C8B7E120-E373-41E8-93AF-E54790C6B5B0}" dt="2025-05-07T05:32:13.619" v="51" actId="478"/>
          <ac:spMkLst>
            <pc:docMk/>
            <pc:sldMk cId="2015903208" sldId="261"/>
            <ac:spMk id="38" creationId="{841EF0A0-975C-58AD-C66C-89F41D49D087}"/>
          </ac:spMkLst>
        </pc:spChg>
        <pc:spChg chg="del">
          <ac:chgData name="vinay kumar" userId="42aa8c83f8db0133" providerId="LiveId" clId="{C8B7E120-E373-41E8-93AF-E54790C6B5B0}" dt="2025-05-07T05:28:45.539" v="43" actId="478"/>
          <ac:spMkLst>
            <pc:docMk/>
            <pc:sldMk cId="2015903208" sldId="261"/>
            <ac:spMk id="39" creationId="{C4375610-8F45-9ED8-9867-E8B32FE5A9EC}"/>
          </ac:spMkLst>
        </pc:spChg>
        <pc:spChg chg="mod">
          <ac:chgData name="vinay kumar" userId="42aa8c83f8db0133" providerId="LiveId" clId="{C8B7E120-E373-41E8-93AF-E54790C6B5B0}" dt="2025-05-07T05:28:41.286" v="42" actId="207"/>
          <ac:spMkLst>
            <pc:docMk/>
            <pc:sldMk cId="2015903208" sldId="261"/>
            <ac:spMk id="42" creationId="{ADF3D906-8C9B-87B3-8FAA-9E94E73D6042}"/>
          </ac:spMkLst>
        </pc:spChg>
        <pc:spChg chg="mod">
          <ac:chgData name="vinay kumar" userId="42aa8c83f8db0133" providerId="LiveId" clId="{C8B7E120-E373-41E8-93AF-E54790C6B5B0}" dt="2025-05-07T05:34:08.889" v="70" actId="20577"/>
          <ac:spMkLst>
            <pc:docMk/>
            <pc:sldMk cId="2015903208" sldId="261"/>
            <ac:spMk id="43" creationId="{8109ECAB-4622-AEE7-CEC3-6008FE3E3E91}"/>
          </ac:spMkLst>
        </pc:spChg>
        <pc:spChg chg="mod">
          <ac:chgData name="vinay kumar" userId="42aa8c83f8db0133" providerId="LiveId" clId="{C8B7E120-E373-41E8-93AF-E54790C6B5B0}" dt="2025-05-07T05:34:15.590" v="73" actId="14100"/>
          <ac:spMkLst>
            <pc:docMk/>
            <pc:sldMk cId="2015903208" sldId="261"/>
            <ac:spMk id="44" creationId="{4751FEE7-3A55-1BB9-9461-A551AB9D80C0}"/>
          </ac:spMkLst>
        </pc:spChg>
        <pc:spChg chg="mod">
          <ac:chgData name="vinay kumar" userId="42aa8c83f8db0133" providerId="LiveId" clId="{C8B7E120-E373-41E8-93AF-E54790C6B5B0}" dt="2025-05-07T05:53:14.579" v="323" actId="14100"/>
          <ac:spMkLst>
            <pc:docMk/>
            <pc:sldMk cId="2015903208" sldId="261"/>
            <ac:spMk id="45" creationId="{DD463E15-21B7-2AC2-6A43-D17D5F9EA249}"/>
          </ac:spMkLst>
        </pc:spChg>
        <pc:spChg chg="del">
          <ac:chgData name="vinay kumar" userId="42aa8c83f8db0133" providerId="LiveId" clId="{C8B7E120-E373-41E8-93AF-E54790C6B5B0}" dt="2025-05-07T05:26:35.189" v="11" actId="478"/>
          <ac:spMkLst>
            <pc:docMk/>
            <pc:sldMk cId="2015903208" sldId="261"/>
            <ac:spMk id="53" creationId="{DA15A515-8CAC-7DB6-268C-11129F0B16E2}"/>
          </ac:spMkLst>
        </pc:spChg>
        <pc:spChg chg="del">
          <ac:chgData name="vinay kumar" userId="42aa8c83f8db0133" providerId="LiveId" clId="{C8B7E120-E373-41E8-93AF-E54790C6B5B0}" dt="2025-05-07T05:26:37.585" v="14" actId="478"/>
          <ac:spMkLst>
            <pc:docMk/>
            <pc:sldMk cId="2015903208" sldId="261"/>
            <ac:spMk id="54" creationId="{D1214CA8-C0B0-009F-B6EE-F950FAFD4B56}"/>
          </ac:spMkLst>
        </pc:spChg>
        <pc:spChg chg="del">
          <ac:chgData name="vinay kumar" userId="42aa8c83f8db0133" providerId="LiveId" clId="{C8B7E120-E373-41E8-93AF-E54790C6B5B0}" dt="2025-05-07T05:26:36.833" v="13" actId="478"/>
          <ac:spMkLst>
            <pc:docMk/>
            <pc:sldMk cId="2015903208" sldId="261"/>
            <ac:spMk id="55" creationId="{B7C7AD4E-52AB-1670-3C54-3FD4EE5B5B62}"/>
          </ac:spMkLst>
        </pc:spChg>
        <pc:spChg chg="del">
          <ac:chgData name="vinay kumar" userId="42aa8c83f8db0133" providerId="LiveId" clId="{C8B7E120-E373-41E8-93AF-E54790C6B5B0}" dt="2025-05-07T05:26:36.201" v="12" actId="478"/>
          <ac:spMkLst>
            <pc:docMk/>
            <pc:sldMk cId="2015903208" sldId="261"/>
            <ac:spMk id="56" creationId="{263E0BD7-B1B7-D0B9-C8D7-EAA8BBED7952}"/>
          </ac:spMkLst>
        </pc:spChg>
        <pc:picChg chg="add mod">
          <ac:chgData name="vinay kumar" userId="42aa8c83f8db0133" providerId="LiveId" clId="{C8B7E120-E373-41E8-93AF-E54790C6B5B0}" dt="2025-05-07T05:26:28.271" v="10" actId="1076"/>
          <ac:picMkLst>
            <pc:docMk/>
            <pc:sldMk cId="2015903208" sldId="261"/>
            <ac:picMk id="2" creationId="{1D9C4CC1-6A1C-12DA-1B85-0C3B3CD2122C}"/>
          </ac:picMkLst>
        </pc:picChg>
        <pc:picChg chg="del">
          <ac:chgData name="vinay kumar" userId="42aa8c83f8db0133" providerId="LiveId" clId="{C8B7E120-E373-41E8-93AF-E54790C6B5B0}" dt="2025-05-07T05:26:17.939" v="3" actId="478"/>
          <ac:picMkLst>
            <pc:docMk/>
            <pc:sldMk cId="2015903208" sldId="261"/>
            <ac:picMk id="96" creationId="{A1B9D250-B25A-AEDA-7495-223DA9DBC559}"/>
          </ac:picMkLst>
        </pc:picChg>
        <pc:cxnChg chg="del">
          <ac:chgData name="vinay kumar" userId="42aa8c83f8db0133" providerId="LiveId" clId="{C8B7E120-E373-41E8-93AF-E54790C6B5B0}" dt="2025-05-07T05:26:19.739" v="5" actId="478"/>
          <ac:cxnSpMkLst>
            <pc:docMk/>
            <pc:sldMk cId="2015903208" sldId="261"/>
            <ac:cxnSpMk id="89" creationId="{3EB6CEE1-020B-AEA9-89C7-F6C06DEA11AD}"/>
          </ac:cxnSpMkLst>
        </pc:cxnChg>
        <pc:cxnChg chg="del">
          <ac:chgData name="vinay kumar" userId="42aa8c83f8db0133" providerId="LiveId" clId="{C8B7E120-E373-41E8-93AF-E54790C6B5B0}" dt="2025-05-07T05:26:20.377" v="6" actId="478"/>
          <ac:cxnSpMkLst>
            <pc:docMk/>
            <pc:sldMk cId="2015903208" sldId="261"/>
            <ac:cxnSpMk id="91" creationId="{9584EECF-73AF-3B14-695E-F86D8A794E9C}"/>
          </ac:cxnSpMkLst>
        </pc:cxnChg>
        <pc:cxnChg chg="del">
          <ac:chgData name="vinay kumar" userId="42aa8c83f8db0133" providerId="LiveId" clId="{C8B7E120-E373-41E8-93AF-E54790C6B5B0}" dt="2025-05-07T05:26:21.277" v="7" actId="478"/>
          <ac:cxnSpMkLst>
            <pc:docMk/>
            <pc:sldMk cId="2015903208" sldId="261"/>
            <ac:cxnSpMk id="93" creationId="{81A4E471-73F7-C79B-DB54-C638DC052BBA}"/>
          </ac:cxnSpMkLst>
        </pc:cxnChg>
        <pc:cxnChg chg="del">
          <ac:chgData name="vinay kumar" userId="42aa8c83f8db0133" providerId="LiveId" clId="{C8B7E120-E373-41E8-93AF-E54790C6B5B0}" dt="2025-05-07T05:26:21.885" v="8" actId="478"/>
          <ac:cxnSpMkLst>
            <pc:docMk/>
            <pc:sldMk cId="2015903208" sldId="261"/>
            <ac:cxnSpMk id="95" creationId="{DB458237-BC01-2DD9-EBB4-6CCB11064E44}"/>
          </ac:cxnSpMkLst>
        </pc:cxnChg>
      </pc:sldChg>
      <pc:sldChg chg="addSp modSp new del mod">
        <pc:chgData name="vinay kumar" userId="42aa8c83f8db0133" providerId="LiveId" clId="{C8B7E120-E373-41E8-93AF-E54790C6B5B0}" dt="2025-05-07T05:51:33.823" v="309" actId="47"/>
        <pc:sldMkLst>
          <pc:docMk/>
          <pc:sldMk cId="2285229139" sldId="265"/>
        </pc:sldMkLst>
        <pc:spChg chg="add mod">
          <ac:chgData name="vinay kumar" userId="42aa8c83f8db0133" providerId="LiveId" clId="{C8B7E120-E373-41E8-93AF-E54790C6B5B0}" dt="2025-05-07T05:43:41.230" v="210"/>
          <ac:spMkLst>
            <pc:docMk/>
            <pc:sldMk cId="2285229139" sldId="265"/>
            <ac:spMk id="2" creationId="{1BA80F85-2288-6CDF-F498-AA1ADA0CA09E}"/>
          </ac:spMkLst>
        </pc:spChg>
        <pc:spChg chg="add mod">
          <ac:chgData name="vinay kumar" userId="42aa8c83f8db0133" providerId="LiveId" clId="{C8B7E120-E373-41E8-93AF-E54790C6B5B0}" dt="2025-05-07T05:44:53.424" v="241" actId="1076"/>
          <ac:spMkLst>
            <pc:docMk/>
            <pc:sldMk cId="2285229139" sldId="265"/>
            <ac:spMk id="3" creationId="{C3F6EC0B-6BA2-9FB6-8268-ADF0355744C9}"/>
          </ac:spMkLst>
        </pc:spChg>
        <pc:spChg chg="add mod">
          <ac:chgData name="vinay kumar" userId="42aa8c83f8db0133" providerId="LiveId" clId="{C8B7E120-E373-41E8-93AF-E54790C6B5B0}" dt="2025-05-07T05:43:41.230" v="210"/>
          <ac:spMkLst>
            <pc:docMk/>
            <pc:sldMk cId="2285229139" sldId="265"/>
            <ac:spMk id="5" creationId="{FB0E4E1C-B89B-4442-64BC-938B01A43E08}"/>
          </ac:spMkLst>
        </pc:spChg>
        <pc:spChg chg="add mod">
          <ac:chgData name="vinay kumar" userId="42aa8c83f8db0133" providerId="LiveId" clId="{C8B7E120-E373-41E8-93AF-E54790C6B5B0}" dt="2025-05-07T05:43:41.230" v="210"/>
          <ac:spMkLst>
            <pc:docMk/>
            <pc:sldMk cId="2285229139" sldId="265"/>
            <ac:spMk id="6" creationId="{81ABE6DA-0B60-297B-0FA5-516149531848}"/>
          </ac:spMkLst>
        </pc:spChg>
        <pc:spChg chg="add mod">
          <ac:chgData name="vinay kumar" userId="42aa8c83f8db0133" providerId="LiveId" clId="{C8B7E120-E373-41E8-93AF-E54790C6B5B0}" dt="2025-05-07T05:43:41.230" v="210"/>
          <ac:spMkLst>
            <pc:docMk/>
            <pc:sldMk cId="2285229139" sldId="265"/>
            <ac:spMk id="7" creationId="{AE1F66B3-ECA2-96CF-72A7-128BB2B95C6E}"/>
          </ac:spMkLst>
        </pc:spChg>
        <pc:picChg chg="add mod">
          <ac:chgData name="vinay kumar" userId="42aa8c83f8db0133" providerId="LiveId" clId="{C8B7E120-E373-41E8-93AF-E54790C6B5B0}" dt="2025-05-07T05:43:41.230" v="210"/>
          <ac:picMkLst>
            <pc:docMk/>
            <pc:sldMk cId="2285229139" sldId="265"/>
            <ac:picMk id="4" creationId="{30A2A8EB-4CF4-4532-D161-CBF2601C2F11}"/>
          </ac:picMkLst>
        </pc:picChg>
      </pc:sldChg>
      <pc:sldChg chg="addSp delSp modSp add mod">
        <pc:chgData name="vinay kumar" userId="42aa8c83f8db0133" providerId="LiveId" clId="{C8B7E120-E373-41E8-93AF-E54790C6B5B0}" dt="2025-05-07T05:54:56.016" v="328" actId="2085"/>
        <pc:sldMkLst>
          <pc:docMk/>
          <pc:sldMk cId="2173999224" sldId="266"/>
        </pc:sldMkLst>
        <pc:spChg chg="add mod">
          <ac:chgData name="vinay kumar" userId="42aa8c83f8db0133" providerId="LiveId" clId="{C8B7E120-E373-41E8-93AF-E54790C6B5B0}" dt="2025-05-07T05:52:08.115" v="314" actId="14100"/>
          <ac:spMkLst>
            <pc:docMk/>
            <pc:sldMk cId="2173999224" sldId="266"/>
            <ac:spMk id="2" creationId="{99C4D567-E7E7-EE11-C725-F2D55857EABD}"/>
          </ac:spMkLst>
        </pc:spChg>
        <pc:spChg chg="add mod">
          <ac:chgData name="vinay kumar" userId="42aa8c83f8db0133" providerId="LiveId" clId="{C8B7E120-E373-41E8-93AF-E54790C6B5B0}" dt="2025-05-07T05:52:27.634" v="319" actId="1076"/>
          <ac:spMkLst>
            <pc:docMk/>
            <pc:sldMk cId="2173999224" sldId="266"/>
            <ac:spMk id="12" creationId="{5365FCF2-AAF8-CEC0-99E5-917EBF9DA617}"/>
          </ac:spMkLst>
        </pc:spChg>
        <pc:spChg chg="add mod">
          <ac:chgData name="vinay kumar" userId="42aa8c83f8db0133" providerId="LiveId" clId="{C8B7E120-E373-41E8-93AF-E54790C6B5B0}" dt="2025-05-07T05:52:32.205" v="321" actId="1076"/>
          <ac:spMkLst>
            <pc:docMk/>
            <pc:sldMk cId="2173999224" sldId="266"/>
            <ac:spMk id="13" creationId="{87366823-489C-51AC-841A-AC27DEF6967D}"/>
          </ac:spMkLst>
        </pc:spChg>
        <pc:spChg chg="add mod">
          <ac:chgData name="vinay kumar" userId="42aa8c83f8db0133" providerId="LiveId" clId="{C8B7E120-E373-41E8-93AF-E54790C6B5B0}" dt="2025-05-07T05:51:45.505" v="311" actId="1076"/>
          <ac:spMkLst>
            <pc:docMk/>
            <pc:sldMk cId="2173999224" sldId="266"/>
            <ac:spMk id="14" creationId="{1FF06A3D-523D-5BF0-BDDC-94D5A3241C60}"/>
          </ac:spMkLst>
        </pc:spChg>
        <pc:spChg chg="add mod">
          <ac:chgData name="vinay kumar" userId="42aa8c83f8db0133" providerId="LiveId" clId="{C8B7E120-E373-41E8-93AF-E54790C6B5B0}" dt="2025-05-07T05:52:30.242" v="320" actId="1076"/>
          <ac:spMkLst>
            <pc:docMk/>
            <pc:sldMk cId="2173999224" sldId="266"/>
            <ac:spMk id="15" creationId="{A6ADA04D-155A-0588-3316-9B1E9307ECE9}"/>
          </ac:spMkLst>
        </pc:spChg>
        <pc:spChg chg="add mod">
          <ac:chgData name="vinay kumar" userId="42aa8c83f8db0133" providerId="LiveId" clId="{C8B7E120-E373-41E8-93AF-E54790C6B5B0}" dt="2025-05-07T05:52:34.658" v="322" actId="1076"/>
          <ac:spMkLst>
            <pc:docMk/>
            <pc:sldMk cId="2173999224" sldId="266"/>
            <ac:spMk id="16" creationId="{BA06B831-7FBA-C1FE-DF35-3FAA3C407A55}"/>
          </ac:spMkLst>
        </pc:spChg>
        <pc:spChg chg="add mod">
          <ac:chgData name="vinay kumar" userId="42aa8c83f8db0133" providerId="LiveId" clId="{C8B7E120-E373-41E8-93AF-E54790C6B5B0}" dt="2025-05-07T05:52:11.217" v="315" actId="1076"/>
          <ac:spMkLst>
            <pc:docMk/>
            <pc:sldMk cId="2173999224" sldId="266"/>
            <ac:spMk id="17" creationId="{22A9D5AE-593F-7E86-48D5-89C11403D315}"/>
          </ac:spMkLst>
        </pc:spChg>
        <pc:spChg chg="add mod">
          <ac:chgData name="vinay kumar" userId="42aa8c83f8db0133" providerId="LiveId" clId="{C8B7E120-E373-41E8-93AF-E54790C6B5B0}" dt="2025-05-07T05:54:40.006" v="324" actId="2085"/>
          <ac:spMkLst>
            <pc:docMk/>
            <pc:sldMk cId="2173999224" sldId="266"/>
            <ac:spMk id="19" creationId="{38339E81-5985-9277-C528-2211E8AB3E7B}"/>
          </ac:spMkLst>
        </pc:spChg>
        <pc:spChg chg="add mod">
          <ac:chgData name="vinay kumar" userId="42aa8c83f8db0133" providerId="LiveId" clId="{C8B7E120-E373-41E8-93AF-E54790C6B5B0}" dt="2025-05-07T05:54:45.221" v="325" actId="2085"/>
          <ac:spMkLst>
            <pc:docMk/>
            <pc:sldMk cId="2173999224" sldId="266"/>
            <ac:spMk id="20" creationId="{CC5C7AD4-94E0-8E06-DDC4-4BC5D239280D}"/>
          </ac:spMkLst>
        </pc:spChg>
        <pc:spChg chg="add mod">
          <ac:chgData name="vinay kumar" userId="42aa8c83f8db0133" providerId="LiveId" clId="{C8B7E120-E373-41E8-93AF-E54790C6B5B0}" dt="2025-05-07T05:54:49.115" v="326" actId="2085"/>
          <ac:spMkLst>
            <pc:docMk/>
            <pc:sldMk cId="2173999224" sldId="266"/>
            <ac:spMk id="21" creationId="{FB317265-3010-67EB-AA7C-6049774A7811}"/>
          </ac:spMkLst>
        </pc:spChg>
        <pc:spChg chg="add mod">
          <ac:chgData name="vinay kumar" userId="42aa8c83f8db0133" providerId="LiveId" clId="{C8B7E120-E373-41E8-93AF-E54790C6B5B0}" dt="2025-05-07T05:54:52.551" v="327" actId="2085"/>
          <ac:spMkLst>
            <pc:docMk/>
            <pc:sldMk cId="2173999224" sldId="266"/>
            <ac:spMk id="22" creationId="{BACE61FE-4C45-9ED0-BF3C-BD59C76FCC10}"/>
          </ac:spMkLst>
        </pc:spChg>
        <pc:spChg chg="add mod">
          <ac:chgData name="vinay kumar" userId="42aa8c83f8db0133" providerId="LiveId" clId="{C8B7E120-E373-41E8-93AF-E54790C6B5B0}" dt="2025-05-07T05:54:56.016" v="328" actId="2085"/>
          <ac:spMkLst>
            <pc:docMk/>
            <pc:sldMk cId="2173999224" sldId="266"/>
            <ac:spMk id="23" creationId="{D3707559-80CE-136A-1F77-2CA0D713C2F0}"/>
          </ac:spMkLst>
        </pc:spChg>
        <pc:spChg chg="del">
          <ac:chgData name="vinay kumar" userId="42aa8c83f8db0133" providerId="LiveId" clId="{C8B7E120-E373-41E8-93AF-E54790C6B5B0}" dt="2025-05-07T05:44:09.292" v="224" actId="478"/>
          <ac:spMkLst>
            <pc:docMk/>
            <pc:sldMk cId="2173999224" sldId="266"/>
            <ac:spMk id="79" creationId="{E8E2C699-4B9E-BC17-8C36-81CA86352777}"/>
          </ac:spMkLst>
        </pc:spChg>
        <pc:spChg chg="del">
          <ac:chgData name="vinay kumar" userId="42aa8c83f8db0133" providerId="LiveId" clId="{C8B7E120-E373-41E8-93AF-E54790C6B5B0}" dt="2025-05-07T05:44:01.184" v="216" actId="478"/>
          <ac:spMkLst>
            <pc:docMk/>
            <pc:sldMk cId="2173999224" sldId="266"/>
            <ac:spMk id="98" creationId="{B1DA982F-051A-E6AF-EF9E-42E144AEC088}"/>
          </ac:spMkLst>
        </pc:spChg>
        <pc:spChg chg="del mod">
          <ac:chgData name="vinay kumar" userId="42aa8c83f8db0133" providerId="LiveId" clId="{C8B7E120-E373-41E8-93AF-E54790C6B5B0}" dt="2025-05-07T05:44:05.266" v="222" actId="478"/>
          <ac:spMkLst>
            <pc:docMk/>
            <pc:sldMk cId="2173999224" sldId="266"/>
            <ac:spMk id="99" creationId="{33C81F7B-19CB-9028-94AC-FA92EBFA1760}"/>
          </ac:spMkLst>
        </pc:spChg>
        <pc:spChg chg="del">
          <ac:chgData name="vinay kumar" userId="42aa8c83f8db0133" providerId="LiveId" clId="{C8B7E120-E373-41E8-93AF-E54790C6B5B0}" dt="2025-05-07T05:43:58.170" v="213" actId="478"/>
          <ac:spMkLst>
            <pc:docMk/>
            <pc:sldMk cId="2173999224" sldId="266"/>
            <ac:spMk id="100" creationId="{22C3E5C0-078A-165C-1A97-10B61AFC1D34}"/>
          </ac:spMkLst>
        </pc:spChg>
        <pc:spChg chg="del">
          <ac:chgData name="vinay kumar" userId="42aa8c83f8db0133" providerId="LiveId" clId="{C8B7E120-E373-41E8-93AF-E54790C6B5B0}" dt="2025-05-07T05:43:56.909" v="212" actId="478"/>
          <ac:spMkLst>
            <pc:docMk/>
            <pc:sldMk cId="2173999224" sldId="266"/>
            <ac:spMk id="101" creationId="{B375D52E-AF46-4A1D-6773-D09720E154D9}"/>
          </ac:spMkLst>
        </pc:spChg>
        <pc:picChg chg="del">
          <ac:chgData name="vinay kumar" userId="42aa8c83f8db0133" providerId="LiveId" clId="{C8B7E120-E373-41E8-93AF-E54790C6B5B0}" dt="2025-05-07T05:44:04.117" v="221" actId="478"/>
          <ac:picMkLst>
            <pc:docMk/>
            <pc:sldMk cId="2173999224" sldId="266"/>
            <ac:picMk id="8" creationId="{29F95697-0DDC-0EBF-0EB5-CD5AFD79915D}"/>
          </ac:picMkLst>
        </pc:picChg>
        <pc:picChg chg="add del mod">
          <ac:chgData name="vinay kumar" userId="42aa8c83f8db0133" providerId="LiveId" clId="{C8B7E120-E373-41E8-93AF-E54790C6B5B0}" dt="2025-05-07T05:44:46.621" v="240" actId="478"/>
          <ac:picMkLst>
            <pc:docMk/>
            <pc:sldMk cId="2173999224" sldId="266"/>
            <ac:picMk id="9" creationId="{B8FF055F-8BF9-514C-80DC-C7A18235A475}"/>
          </ac:picMkLst>
        </pc:picChg>
        <pc:picChg chg="add mod">
          <ac:chgData name="vinay kumar" userId="42aa8c83f8db0133" providerId="LiveId" clId="{C8B7E120-E373-41E8-93AF-E54790C6B5B0}" dt="2025-05-07T05:52:15.976" v="318" actId="1076"/>
          <ac:picMkLst>
            <pc:docMk/>
            <pc:sldMk cId="2173999224" sldId="266"/>
            <ac:picMk id="18" creationId="{E3316337-62C0-8703-1E1E-7AA96A2F0AEC}"/>
          </ac:picMkLst>
        </pc:picChg>
        <pc:picChg chg="add del mod">
          <ac:chgData name="vinay kumar" userId="42aa8c83f8db0133" providerId="LiveId" clId="{C8B7E120-E373-41E8-93AF-E54790C6B5B0}" dt="2025-05-07T05:48:14.534" v="284" actId="478"/>
          <ac:picMkLst>
            <pc:docMk/>
            <pc:sldMk cId="2173999224" sldId="266"/>
            <ac:picMk id="24" creationId="{8603B1AF-07DE-FAD4-4D22-0C68829C12B9}"/>
          </ac:picMkLst>
        </pc:picChg>
        <pc:picChg chg="del">
          <ac:chgData name="vinay kumar" userId="42aa8c83f8db0133" providerId="LiveId" clId="{C8B7E120-E373-41E8-93AF-E54790C6B5B0}" dt="2025-05-07T05:44:02.696" v="219" actId="478"/>
          <ac:picMkLst>
            <pc:docMk/>
            <pc:sldMk cId="2173999224" sldId="266"/>
            <ac:picMk id="103" creationId="{C5266EA5-73F3-D84C-3753-665DBD051748}"/>
          </ac:picMkLst>
        </pc:picChg>
        <pc:picChg chg="del">
          <ac:chgData name="vinay kumar" userId="42aa8c83f8db0133" providerId="LiveId" clId="{C8B7E120-E373-41E8-93AF-E54790C6B5B0}" dt="2025-05-07T05:43:58.908" v="214" actId="478"/>
          <ac:picMkLst>
            <pc:docMk/>
            <pc:sldMk cId="2173999224" sldId="266"/>
            <ac:picMk id="105" creationId="{2FBEABE3-0EE7-1163-B67A-7643FC423796}"/>
          </ac:picMkLst>
        </pc:picChg>
        <pc:picChg chg="del">
          <ac:chgData name="vinay kumar" userId="42aa8c83f8db0133" providerId="LiveId" clId="{C8B7E120-E373-41E8-93AF-E54790C6B5B0}" dt="2025-05-07T05:44:02.377" v="218" actId="478"/>
          <ac:picMkLst>
            <pc:docMk/>
            <pc:sldMk cId="2173999224" sldId="266"/>
            <ac:picMk id="107" creationId="{7E399DDB-9D85-BCDC-8D06-2D8E6A3B68EC}"/>
          </ac:picMkLst>
        </pc:picChg>
        <pc:picChg chg="del">
          <ac:chgData name="vinay kumar" userId="42aa8c83f8db0133" providerId="LiveId" clId="{C8B7E120-E373-41E8-93AF-E54790C6B5B0}" dt="2025-05-07T05:44:05.823" v="223" actId="478"/>
          <ac:picMkLst>
            <pc:docMk/>
            <pc:sldMk cId="2173999224" sldId="266"/>
            <ac:picMk id="109" creationId="{021FF7ED-3F5A-BC9C-F776-0093B53BE4C4}"/>
          </ac:picMkLst>
        </pc:picChg>
        <pc:picChg chg="del">
          <ac:chgData name="vinay kumar" userId="42aa8c83f8db0133" providerId="LiveId" clId="{C8B7E120-E373-41E8-93AF-E54790C6B5B0}" dt="2025-05-07T05:43:59.625" v="215" actId="478"/>
          <ac:picMkLst>
            <pc:docMk/>
            <pc:sldMk cId="2173999224" sldId="266"/>
            <ac:picMk id="111" creationId="{591CBFAD-257F-D4C0-33B0-65509496566B}"/>
          </ac:picMkLst>
        </pc:picChg>
        <pc:cxnChg chg="del">
          <ac:chgData name="vinay kumar" userId="42aa8c83f8db0133" providerId="LiveId" clId="{C8B7E120-E373-41E8-93AF-E54790C6B5B0}" dt="2025-05-07T05:44:01.778" v="217" actId="478"/>
          <ac:cxnSpMkLst>
            <pc:docMk/>
            <pc:sldMk cId="2173999224" sldId="266"/>
            <ac:cxnSpMk id="11" creationId="{A4A0E550-0429-1808-E020-DB254699FB17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910F8-D726-40C4-A12C-F8743EE55C13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330253-FB21-48C0-86CD-96E9D596D9B2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/>
            <a:t>Weekly Analysis</a:t>
          </a:r>
        </a:p>
      </dgm:t>
    </dgm:pt>
    <dgm:pt modelId="{231DB267-436D-4A91-B40A-5E7956875BF5}" type="parTrans" cxnId="{AB2EEE61-7673-46FB-8A2B-2A2D01432CD2}">
      <dgm:prSet/>
      <dgm:spPr/>
      <dgm:t>
        <a:bodyPr/>
        <a:lstStyle/>
        <a:p>
          <a:endParaRPr lang="en-US"/>
        </a:p>
      </dgm:t>
    </dgm:pt>
    <dgm:pt modelId="{35C266DC-45A3-4705-80BC-C85D784CD002}" type="sibTrans" cxnId="{AB2EEE61-7673-46FB-8A2B-2A2D01432CD2}">
      <dgm:prSet/>
      <dgm:spPr/>
      <dgm:t>
        <a:bodyPr/>
        <a:lstStyle/>
        <a:p>
          <a:endParaRPr lang="en-US"/>
        </a:p>
      </dgm:t>
    </dgm:pt>
    <dgm:pt modelId="{440931C8-EE8E-4F5B-B30E-29A2C05ADBC5}">
      <dgm:prSet phldrT="[Text]"/>
      <dgm:spPr/>
      <dgm:t>
        <a:bodyPr/>
        <a:lstStyle/>
        <a:p>
          <a:r>
            <a:rPr lang="en-US" dirty="0"/>
            <a:t>To identify long term trend</a:t>
          </a:r>
        </a:p>
      </dgm:t>
    </dgm:pt>
    <dgm:pt modelId="{51CC5C17-A869-4EF4-A0C1-9D8BF7CEC98D}" type="parTrans" cxnId="{648C369B-784F-4C0F-9C94-B5A72BCB6B69}">
      <dgm:prSet/>
      <dgm:spPr/>
      <dgm:t>
        <a:bodyPr/>
        <a:lstStyle/>
        <a:p>
          <a:endParaRPr lang="en-US"/>
        </a:p>
      </dgm:t>
    </dgm:pt>
    <dgm:pt modelId="{41C6F00B-DC32-4A88-9B1D-28436A69A967}" type="sibTrans" cxnId="{648C369B-784F-4C0F-9C94-B5A72BCB6B69}">
      <dgm:prSet/>
      <dgm:spPr/>
      <dgm:t>
        <a:bodyPr/>
        <a:lstStyle/>
        <a:p>
          <a:endParaRPr lang="en-US"/>
        </a:p>
      </dgm:t>
    </dgm:pt>
    <dgm:pt modelId="{A35A200C-4F8D-44AB-B58C-1513568380D6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/>
            <a:t>Daily Analysis</a:t>
          </a:r>
        </a:p>
      </dgm:t>
    </dgm:pt>
    <dgm:pt modelId="{AF01B609-0B5D-4F35-95BE-94518E7051B2}" type="parTrans" cxnId="{CDA0F14A-40DA-40C4-9F27-FA6CE4F54C84}">
      <dgm:prSet/>
      <dgm:spPr/>
      <dgm:t>
        <a:bodyPr/>
        <a:lstStyle/>
        <a:p>
          <a:endParaRPr lang="en-US"/>
        </a:p>
      </dgm:t>
    </dgm:pt>
    <dgm:pt modelId="{8BB22879-40C1-44F4-A3B5-141131D27D39}" type="sibTrans" cxnId="{CDA0F14A-40DA-40C4-9F27-FA6CE4F54C84}">
      <dgm:prSet/>
      <dgm:spPr/>
      <dgm:t>
        <a:bodyPr/>
        <a:lstStyle/>
        <a:p>
          <a:endParaRPr lang="en-US"/>
        </a:p>
      </dgm:t>
    </dgm:pt>
    <dgm:pt modelId="{E578022E-AACB-401A-A1F8-2D1F1AFD9011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1" dirty="0"/>
            <a:t>Hourly and 15 min Analysis</a:t>
          </a:r>
        </a:p>
      </dgm:t>
    </dgm:pt>
    <dgm:pt modelId="{5BF71FB4-72E7-4DD4-99BA-6DD9B1311C75}" type="parTrans" cxnId="{B55E319E-44BB-48D2-AFDF-B3380F0968B3}">
      <dgm:prSet/>
      <dgm:spPr/>
      <dgm:t>
        <a:bodyPr/>
        <a:lstStyle/>
        <a:p>
          <a:endParaRPr lang="en-US"/>
        </a:p>
      </dgm:t>
    </dgm:pt>
    <dgm:pt modelId="{BF70E7C3-1E33-4BA6-B4D2-89C7A8344E26}" type="sibTrans" cxnId="{B55E319E-44BB-48D2-AFDF-B3380F0968B3}">
      <dgm:prSet/>
      <dgm:spPr/>
      <dgm:t>
        <a:bodyPr/>
        <a:lstStyle/>
        <a:p>
          <a:endParaRPr lang="en-US"/>
        </a:p>
      </dgm:t>
    </dgm:pt>
    <dgm:pt modelId="{5B5AC599-6A01-4F9E-AB78-C26B9AE713A9}">
      <dgm:prSet phldrT="[Text]"/>
      <dgm:spPr/>
      <dgm:t>
        <a:bodyPr/>
        <a:lstStyle/>
        <a:p>
          <a:r>
            <a:rPr lang="en-US" dirty="0"/>
            <a:t>To identify trading opportunities</a:t>
          </a:r>
        </a:p>
      </dgm:t>
    </dgm:pt>
    <dgm:pt modelId="{C7E9CE46-A8C7-4A9C-8A28-735F52EC72FA}" type="parTrans" cxnId="{7160DB03-330B-4CEB-B429-6D70742702CA}">
      <dgm:prSet/>
      <dgm:spPr/>
      <dgm:t>
        <a:bodyPr/>
        <a:lstStyle/>
        <a:p>
          <a:endParaRPr lang="en-US"/>
        </a:p>
      </dgm:t>
    </dgm:pt>
    <dgm:pt modelId="{6F77DF7C-7B42-4AD9-863E-E2E13084B789}" type="sibTrans" cxnId="{7160DB03-330B-4CEB-B429-6D70742702CA}">
      <dgm:prSet/>
      <dgm:spPr/>
      <dgm:t>
        <a:bodyPr/>
        <a:lstStyle/>
        <a:p>
          <a:endParaRPr lang="en-US"/>
        </a:p>
      </dgm:t>
    </dgm:pt>
    <dgm:pt modelId="{6A3D0D65-0637-4EE2-B66C-862FDC181BB1}">
      <dgm:prSet phldrT="[Text]"/>
      <dgm:spPr/>
      <dgm:t>
        <a:bodyPr/>
        <a:lstStyle/>
        <a:p>
          <a:r>
            <a:rPr lang="en-US" dirty="0"/>
            <a:t>To identify Mid term trend</a:t>
          </a:r>
        </a:p>
      </dgm:t>
    </dgm:pt>
    <dgm:pt modelId="{5625BB51-8943-4CC8-919E-60B1B243BFDC}" type="sibTrans" cxnId="{3C268B49-739A-46D3-9983-E8159543C039}">
      <dgm:prSet/>
      <dgm:spPr/>
      <dgm:t>
        <a:bodyPr/>
        <a:lstStyle/>
        <a:p>
          <a:endParaRPr lang="en-US"/>
        </a:p>
      </dgm:t>
    </dgm:pt>
    <dgm:pt modelId="{8E0F137A-12FE-43AE-9A18-38D3302446AA}" type="parTrans" cxnId="{3C268B49-739A-46D3-9983-E8159543C039}">
      <dgm:prSet/>
      <dgm:spPr/>
      <dgm:t>
        <a:bodyPr/>
        <a:lstStyle/>
        <a:p>
          <a:endParaRPr lang="en-US"/>
        </a:p>
      </dgm:t>
    </dgm:pt>
    <dgm:pt modelId="{01BCC890-1420-4529-B9F0-36B10BA56D76}" type="pres">
      <dgm:prSet presAssocID="{8D1910F8-D726-40C4-A12C-F8743EE55C13}" presName="linearFlow" presStyleCnt="0">
        <dgm:presLayoutVars>
          <dgm:dir/>
          <dgm:animLvl val="lvl"/>
          <dgm:resizeHandles val="exact"/>
        </dgm:presLayoutVars>
      </dgm:prSet>
      <dgm:spPr/>
    </dgm:pt>
    <dgm:pt modelId="{AB639E14-35CD-42AC-BE42-C52C9DAC60AD}" type="pres">
      <dgm:prSet presAssocID="{26330253-FB21-48C0-86CD-96E9D596D9B2}" presName="composite" presStyleCnt="0"/>
      <dgm:spPr/>
    </dgm:pt>
    <dgm:pt modelId="{8FA5E27C-3378-419F-9C60-CEDEC79F91A9}" type="pres">
      <dgm:prSet presAssocID="{26330253-FB21-48C0-86CD-96E9D596D9B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B2C6681-9EC6-4AC3-B8BF-1E9033E4216F}" type="pres">
      <dgm:prSet presAssocID="{26330253-FB21-48C0-86CD-96E9D596D9B2}" presName="descendantText" presStyleLbl="alignAcc1" presStyleIdx="0" presStyleCnt="3" custLinFactNeighborX="697" custLinFactNeighborY="1070">
        <dgm:presLayoutVars>
          <dgm:bulletEnabled val="1"/>
        </dgm:presLayoutVars>
      </dgm:prSet>
      <dgm:spPr/>
    </dgm:pt>
    <dgm:pt modelId="{93E55B48-F2D2-4FFC-8816-C0A4949CC752}" type="pres">
      <dgm:prSet presAssocID="{35C266DC-45A3-4705-80BC-C85D784CD002}" presName="sp" presStyleCnt="0"/>
      <dgm:spPr/>
    </dgm:pt>
    <dgm:pt modelId="{FCA4E64D-7904-40E4-A6A4-FB187A52530D}" type="pres">
      <dgm:prSet presAssocID="{A35A200C-4F8D-44AB-B58C-1513568380D6}" presName="composite" presStyleCnt="0"/>
      <dgm:spPr/>
    </dgm:pt>
    <dgm:pt modelId="{151B6E53-198C-40DF-A242-2371A22D98FD}" type="pres">
      <dgm:prSet presAssocID="{A35A200C-4F8D-44AB-B58C-1513568380D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D4E7063-4976-4D37-8248-6C641DAE2865}" type="pres">
      <dgm:prSet presAssocID="{A35A200C-4F8D-44AB-B58C-1513568380D6}" presName="descendantText" presStyleLbl="alignAcc1" presStyleIdx="1" presStyleCnt="3">
        <dgm:presLayoutVars>
          <dgm:bulletEnabled val="1"/>
        </dgm:presLayoutVars>
      </dgm:prSet>
      <dgm:spPr/>
    </dgm:pt>
    <dgm:pt modelId="{52517292-6916-40ED-9A90-E2E5AC42D3D2}" type="pres">
      <dgm:prSet presAssocID="{8BB22879-40C1-44F4-A3B5-141131D27D39}" presName="sp" presStyleCnt="0"/>
      <dgm:spPr/>
    </dgm:pt>
    <dgm:pt modelId="{3B1BA446-3BBA-460D-AA4D-ED8988340FD8}" type="pres">
      <dgm:prSet presAssocID="{E578022E-AACB-401A-A1F8-2D1F1AFD9011}" presName="composite" presStyleCnt="0"/>
      <dgm:spPr/>
    </dgm:pt>
    <dgm:pt modelId="{AF7624F8-F43C-41DE-9398-334C9755563E}" type="pres">
      <dgm:prSet presAssocID="{E578022E-AACB-401A-A1F8-2D1F1AFD901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3489BA33-667A-421F-AEAF-D9EC32F7C5A1}" type="pres">
      <dgm:prSet presAssocID="{E578022E-AACB-401A-A1F8-2D1F1AFD901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60DB03-330B-4CEB-B429-6D70742702CA}" srcId="{E578022E-AACB-401A-A1F8-2D1F1AFD9011}" destId="{5B5AC599-6A01-4F9E-AB78-C26B9AE713A9}" srcOrd="0" destOrd="0" parTransId="{C7E9CE46-A8C7-4A9C-8A28-735F52EC72FA}" sibTransId="{6F77DF7C-7B42-4AD9-863E-E2E13084B789}"/>
    <dgm:cxn modelId="{1BEE4D18-E332-4151-9FA2-509DA37F5A8A}" type="presOf" srcId="{26330253-FB21-48C0-86CD-96E9D596D9B2}" destId="{8FA5E27C-3378-419F-9C60-CEDEC79F91A9}" srcOrd="0" destOrd="0" presId="urn:microsoft.com/office/officeart/2005/8/layout/chevron2"/>
    <dgm:cxn modelId="{78405C1B-1C20-4239-82E3-152D447D0910}" type="presOf" srcId="{6A3D0D65-0637-4EE2-B66C-862FDC181BB1}" destId="{AD4E7063-4976-4D37-8248-6C641DAE2865}" srcOrd="0" destOrd="0" presId="urn:microsoft.com/office/officeart/2005/8/layout/chevron2"/>
    <dgm:cxn modelId="{E545C02E-EB76-4CBA-8476-FA0682225134}" type="presOf" srcId="{8D1910F8-D726-40C4-A12C-F8743EE55C13}" destId="{01BCC890-1420-4529-B9F0-36B10BA56D76}" srcOrd="0" destOrd="0" presId="urn:microsoft.com/office/officeart/2005/8/layout/chevron2"/>
    <dgm:cxn modelId="{AB2EEE61-7673-46FB-8A2B-2A2D01432CD2}" srcId="{8D1910F8-D726-40C4-A12C-F8743EE55C13}" destId="{26330253-FB21-48C0-86CD-96E9D596D9B2}" srcOrd="0" destOrd="0" parTransId="{231DB267-436D-4A91-B40A-5E7956875BF5}" sibTransId="{35C266DC-45A3-4705-80BC-C85D784CD002}"/>
    <dgm:cxn modelId="{3C268B49-739A-46D3-9983-E8159543C039}" srcId="{A35A200C-4F8D-44AB-B58C-1513568380D6}" destId="{6A3D0D65-0637-4EE2-B66C-862FDC181BB1}" srcOrd="0" destOrd="0" parTransId="{8E0F137A-12FE-43AE-9A18-38D3302446AA}" sibTransId="{5625BB51-8943-4CC8-919E-60B1B243BFDC}"/>
    <dgm:cxn modelId="{CDA0F14A-40DA-40C4-9F27-FA6CE4F54C84}" srcId="{8D1910F8-D726-40C4-A12C-F8743EE55C13}" destId="{A35A200C-4F8D-44AB-B58C-1513568380D6}" srcOrd="1" destOrd="0" parTransId="{AF01B609-0B5D-4F35-95BE-94518E7051B2}" sibTransId="{8BB22879-40C1-44F4-A3B5-141131D27D39}"/>
    <dgm:cxn modelId="{E8002876-3E1E-4504-99A9-DB4E02314BBE}" type="presOf" srcId="{E578022E-AACB-401A-A1F8-2D1F1AFD9011}" destId="{AF7624F8-F43C-41DE-9398-334C9755563E}" srcOrd="0" destOrd="0" presId="urn:microsoft.com/office/officeart/2005/8/layout/chevron2"/>
    <dgm:cxn modelId="{C989797F-F5B2-4942-AF24-967613121BB5}" type="presOf" srcId="{5B5AC599-6A01-4F9E-AB78-C26B9AE713A9}" destId="{3489BA33-667A-421F-AEAF-D9EC32F7C5A1}" srcOrd="0" destOrd="0" presId="urn:microsoft.com/office/officeart/2005/8/layout/chevron2"/>
    <dgm:cxn modelId="{2F696F96-34FB-41C3-8B94-58CBA8E4975F}" type="presOf" srcId="{440931C8-EE8E-4F5B-B30E-29A2C05ADBC5}" destId="{BB2C6681-9EC6-4AC3-B8BF-1E9033E4216F}" srcOrd="0" destOrd="0" presId="urn:microsoft.com/office/officeart/2005/8/layout/chevron2"/>
    <dgm:cxn modelId="{648C369B-784F-4C0F-9C94-B5A72BCB6B69}" srcId="{26330253-FB21-48C0-86CD-96E9D596D9B2}" destId="{440931C8-EE8E-4F5B-B30E-29A2C05ADBC5}" srcOrd="0" destOrd="0" parTransId="{51CC5C17-A869-4EF4-A0C1-9D8BF7CEC98D}" sibTransId="{41C6F00B-DC32-4A88-9B1D-28436A69A967}"/>
    <dgm:cxn modelId="{B55E319E-44BB-48D2-AFDF-B3380F0968B3}" srcId="{8D1910F8-D726-40C4-A12C-F8743EE55C13}" destId="{E578022E-AACB-401A-A1F8-2D1F1AFD9011}" srcOrd="2" destOrd="0" parTransId="{5BF71FB4-72E7-4DD4-99BA-6DD9B1311C75}" sibTransId="{BF70E7C3-1E33-4BA6-B4D2-89C7A8344E26}"/>
    <dgm:cxn modelId="{29916BCC-1CB3-4A40-9D0E-4D1AACFCB976}" type="presOf" srcId="{A35A200C-4F8D-44AB-B58C-1513568380D6}" destId="{151B6E53-198C-40DF-A242-2371A22D98FD}" srcOrd="0" destOrd="0" presId="urn:microsoft.com/office/officeart/2005/8/layout/chevron2"/>
    <dgm:cxn modelId="{FA25FD14-10FE-4741-95CF-C27B00D5DE9D}" type="presParOf" srcId="{01BCC890-1420-4529-B9F0-36B10BA56D76}" destId="{AB639E14-35CD-42AC-BE42-C52C9DAC60AD}" srcOrd="0" destOrd="0" presId="urn:microsoft.com/office/officeart/2005/8/layout/chevron2"/>
    <dgm:cxn modelId="{61609CFF-BA87-4AE3-95B8-DD93E04092C7}" type="presParOf" srcId="{AB639E14-35CD-42AC-BE42-C52C9DAC60AD}" destId="{8FA5E27C-3378-419F-9C60-CEDEC79F91A9}" srcOrd="0" destOrd="0" presId="urn:microsoft.com/office/officeart/2005/8/layout/chevron2"/>
    <dgm:cxn modelId="{2A59AD28-12BE-435D-BAA7-A91AD4831539}" type="presParOf" srcId="{AB639E14-35CD-42AC-BE42-C52C9DAC60AD}" destId="{BB2C6681-9EC6-4AC3-B8BF-1E9033E4216F}" srcOrd="1" destOrd="0" presId="urn:microsoft.com/office/officeart/2005/8/layout/chevron2"/>
    <dgm:cxn modelId="{2D015C9C-61CB-4AF9-94DD-88F69C6FCD49}" type="presParOf" srcId="{01BCC890-1420-4529-B9F0-36B10BA56D76}" destId="{93E55B48-F2D2-4FFC-8816-C0A4949CC752}" srcOrd="1" destOrd="0" presId="urn:microsoft.com/office/officeart/2005/8/layout/chevron2"/>
    <dgm:cxn modelId="{3C21CB92-DEC6-4108-A12B-39D90DCFAF9F}" type="presParOf" srcId="{01BCC890-1420-4529-B9F0-36B10BA56D76}" destId="{FCA4E64D-7904-40E4-A6A4-FB187A52530D}" srcOrd="2" destOrd="0" presId="urn:microsoft.com/office/officeart/2005/8/layout/chevron2"/>
    <dgm:cxn modelId="{0D00CC58-CE69-4B4D-BBF5-F4E9274BF61C}" type="presParOf" srcId="{FCA4E64D-7904-40E4-A6A4-FB187A52530D}" destId="{151B6E53-198C-40DF-A242-2371A22D98FD}" srcOrd="0" destOrd="0" presId="urn:microsoft.com/office/officeart/2005/8/layout/chevron2"/>
    <dgm:cxn modelId="{14021959-A079-4270-B4FA-6365256A8560}" type="presParOf" srcId="{FCA4E64D-7904-40E4-A6A4-FB187A52530D}" destId="{AD4E7063-4976-4D37-8248-6C641DAE2865}" srcOrd="1" destOrd="0" presId="urn:microsoft.com/office/officeart/2005/8/layout/chevron2"/>
    <dgm:cxn modelId="{1C0E6AA1-B1FF-423F-9822-EDDFC9574332}" type="presParOf" srcId="{01BCC890-1420-4529-B9F0-36B10BA56D76}" destId="{52517292-6916-40ED-9A90-E2E5AC42D3D2}" srcOrd="3" destOrd="0" presId="urn:microsoft.com/office/officeart/2005/8/layout/chevron2"/>
    <dgm:cxn modelId="{9357F349-91C7-4528-8ECE-DE70C491D3B3}" type="presParOf" srcId="{01BCC890-1420-4529-B9F0-36B10BA56D76}" destId="{3B1BA446-3BBA-460D-AA4D-ED8988340FD8}" srcOrd="4" destOrd="0" presId="urn:microsoft.com/office/officeart/2005/8/layout/chevron2"/>
    <dgm:cxn modelId="{A3A2F778-35F1-4FFD-850C-43E49733681C}" type="presParOf" srcId="{3B1BA446-3BBA-460D-AA4D-ED8988340FD8}" destId="{AF7624F8-F43C-41DE-9398-334C9755563E}" srcOrd="0" destOrd="0" presId="urn:microsoft.com/office/officeart/2005/8/layout/chevron2"/>
    <dgm:cxn modelId="{7AA34B0D-DEF4-48B0-BD80-C5101CF391CF}" type="presParOf" srcId="{3B1BA446-3BBA-460D-AA4D-ED8988340FD8}" destId="{3489BA33-667A-421F-AEAF-D9EC32F7C5A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420F1F-A934-4FAC-825E-DADC65D368A7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2B2407B-2954-49A4-BF29-275BD8164BE8}">
      <dgm:prSet phldrT="[Text]"/>
      <dgm:spPr/>
      <dgm:t>
        <a:bodyPr/>
        <a:lstStyle/>
        <a:p>
          <a:endParaRPr lang="en-US" dirty="0"/>
        </a:p>
      </dgm:t>
    </dgm:pt>
    <dgm:pt modelId="{E4B9D2F8-0284-4590-A365-82CD6223FFD5}" type="parTrans" cxnId="{CFA599E9-CA37-4C58-B639-937EAEC9E622}">
      <dgm:prSet/>
      <dgm:spPr/>
      <dgm:t>
        <a:bodyPr/>
        <a:lstStyle/>
        <a:p>
          <a:endParaRPr lang="en-US"/>
        </a:p>
      </dgm:t>
    </dgm:pt>
    <dgm:pt modelId="{CA0D5EF8-1840-4BDE-9C3E-6EB38721741F}" type="sibTrans" cxnId="{CFA599E9-CA37-4C58-B639-937EAEC9E622}">
      <dgm:prSet/>
      <dgm:spPr/>
      <dgm:t>
        <a:bodyPr/>
        <a:lstStyle/>
        <a:p>
          <a:endParaRPr lang="en-US"/>
        </a:p>
      </dgm:t>
    </dgm:pt>
    <dgm:pt modelId="{9002EB60-710E-42A4-BAD0-23D05574A537}">
      <dgm:prSet phldrT="[Text]" custT="1"/>
      <dgm:spPr/>
      <dgm:t>
        <a:bodyPr/>
        <a:lstStyle/>
        <a:p>
          <a:pPr>
            <a:buNone/>
          </a:pPr>
          <a:r>
            <a:rPr lang="en-US" sz="1600" b="1" dirty="0">
              <a:solidFill>
                <a:schemeClr val="accent2">
                  <a:lumMod val="50000"/>
                </a:schemeClr>
              </a:solidFill>
            </a:rPr>
            <a:t>Support lies between 47,800 – 47,900, while resistance is seen near 51,800 – 52,000</a:t>
          </a:r>
          <a:r>
            <a:rPr lang="en-US" sz="1600" dirty="0"/>
            <a:t>. </a:t>
          </a:r>
        </a:p>
      </dgm:t>
    </dgm:pt>
    <dgm:pt modelId="{6CBD1ECE-AE9C-4097-864B-AC2AA780F623}" type="parTrans" cxnId="{26C3F6B5-7C47-4184-BC6A-17A33A87C73F}">
      <dgm:prSet/>
      <dgm:spPr/>
      <dgm:t>
        <a:bodyPr/>
        <a:lstStyle/>
        <a:p>
          <a:endParaRPr lang="en-US"/>
        </a:p>
      </dgm:t>
    </dgm:pt>
    <dgm:pt modelId="{E0B1E7E6-A8E1-4833-8BFA-671BC02694F8}" type="sibTrans" cxnId="{26C3F6B5-7C47-4184-BC6A-17A33A87C73F}">
      <dgm:prSet/>
      <dgm:spPr/>
      <dgm:t>
        <a:bodyPr/>
        <a:lstStyle/>
        <a:p>
          <a:endParaRPr lang="en-US"/>
        </a:p>
      </dgm:t>
    </dgm:pt>
    <dgm:pt modelId="{03B12338-B7D4-4978-AB7A-3066B1F3E86B}">
      <dgm:prSet phldrT="[Text]" custT="1"/>
      <dgm:spPr/>
      <dgm:t>
        <a:bodyPr/>
        <a:lstStyle/>
        <a:p>
          <a:pPr>
            <a:buNone/>
          </a:pPr>
          <a:r>
            <a:rPr lang="en-US" sz="1600" b="1" dirty="0">
              <a:solidFill>
                <a:schemeClr val="accent2">
                  <a:lumMod val="50000"/>
                </a:schemeClr>
              </a:solidFill>
            </a:rPr>
            <a:t>The weekly chart formed double bottom pattern indicating possible reversal.</a:t>
          </a:r>
        </a:p>
      </dgm:t>
    </dgm:pt>
    <dgm:pt modelId="{0E13B9E4-9404-40BD-845E-67CB5A5382DA}" type="sibTrans" cxnId="{A51822D8-4C50-4857-86EF-B56D06F653D4}">
      <dgm:prSet/>
      <dgm:spPr/>
      <dgm:t>
        <a:bodyPr/>
        <a:lstStyle/>
        <a:p>
          <a:endParaRPr lang="en-US"/>
        </a:p>
      </dgm:t>
    </dgm:pt>
    <dgm:pt modelId="{62510098-25D1-443D-8FF7-D59402EB8870}" type="parTrans" cxnId="{A51822D8-4C50-4857-86EF-B56D06F653D4}">
      <dgm:prSet/>
      <dgm:spPr/>
      <dgm:t>
        <a:bodyPr/>
        <a:lstStyle/>
        <a:p>
          <a:endParaRPr lang="en-US"/>
        </a:p>
      </dgm:t>
    </dgm:pt>
    <dgm:pt modelId="{B415226F-3D47-45D0-8584-6C12DA7AF29C}">
      <dgm:prSet phldrT="[Text]"/>
      <dgm:spPr/>
      <dgm:t>
        <a:bodyPr/>
        <a:lstStyle/>
        <a:p>
          <a:endParaRPr lang="en-US" dirty="0"/>
        </a:p>
      </dgm:t>
    </dgm:pt>
    <dgm:pt modelId="{82ED2301-030E-41EC-A40B-EA8DC0405443}" type="sibTrans" cxnId="{347919B3-ACDC-4E0B-BDE4-62D6E5F3E50A}">
      <dgm:prSet/>
      <dgm:spPr/>
      <dgm:t>
        <a:bodyPr/>
        <a:lstStyle/>
        <a:p>
          <a:endParaRPr lang="en-US"/>
        </a:p>
      </dgm:t>
    </dgm:pt>
    <dgm:pt modelId="{133AA0AB-BC1E-4BDB-9586-600450258D35}" type="parTrans" cxnId="{347919B3-ACDC-4E0B-BDE4-62D6E5F3E50A}">
      <dgm:prSet/>
      <dgm:spPr/>
      <dgm:t>
        <a:bodyPr/>
        <a:lstStyle/>
        <a:p>
          <a:endParaRPr lang="en-US"/>
        </a:p>
      </dgm:t>
    </dgm:pt>
    <dgm:pt modelId="{1C7F566B-0248-4AA2-AAD0-F89F03477AEA}">
      <dgm:prSet phldrT="[Text]" custT="1"/>
      <dgm:spPr/>
      <dgm:t>
        <a:bodyPr/>
        <a:lstStyle/>
        <a:p>
          <a:pPr>
            <a:buNone/>
          </a:pPr>
          <a:r>
            <a:rPr lang="en-US" sz="1600" b="1" dirty="0">
              <a:solidFill>
                <a:schemeClr val="accent2">
                  <a:lumMod val="50000"/>
                </a:schemeClr>
              </a:solidFill>
            </a:rPr>
            <a:t>Bank Nifty is currently in a bullish long-term trend, Sustaining over100 and 200 EMA’S.</a:t>
          </a:r>
        </a:p>
      </dgm:t>
    </dgm:pt>
    <dgm:pt modelId="{F465E8D1-EC92-4205-93CD-35D11BEE26BF}" type="sibTrans" cxnId="{11B34427-214F-4F17-A6A8-73BCC9D01CCA}">
      <dgm:prSet/>
      <dgm:spPr/>
      <dgm:t>
        <a:bodyPr/>
        <a:lstStyle/>
        <a:p>
          <a:endParaRPr lang="en-US"/>
        </a:p>
      </dgm:t>
    </dgm:pt>
    <dgm:pt modelId="{5C816BE7-4CAB-487C-B68E-1C8DBC53FED6}" type="parTrans" cxnId="{11B34427-214F-4F17-A6A8-73BCC9D01CCA}">
      <dgm:prSet/>
      <dgm:spPr/>
      <dgm:t>
        <a:bodyPr/>
        <a:lstStyle/>
        <a:p>
          <a:endParaRPr lang="en-US"/>
        </a:p>
      </dgm:t>
    </dgm:pt>
    <dgm:pt modelId="{CF49C506-17F6-413B-B3F4-C479B309E9C6}">
      <dgm:prSet phldrT="[Text]"/>
      <dgm:spPr/>
      <dgm:t>
        <a:bodyPr/>
        <a:lstStyle/>
        <a:p>
          <a:endParaRPr lang="en-US" dirty="0"/>
        </a:p>
      </dgm:t>
    </dgm:pt>
    <dgm:pt modelId="{02DA4DD1-29F5-4B61-A747-DA75EC1C8D64}" type="sibTrans" cxnId="{CFE60DC5-7D94-4C33-BC3A-68E14CC974AE}">
      <dgm:prSet/>
      <dgm:spPr/>
      <dgm:t>
        <a:bodyPr/>
        <a:lstStyle/>
        <a:p>
          <a:endParaRPr lang="en-US"/>
        </a:p>
      </dgm:t>
    </dgm:pt>
    <dgm:pt modelId="{F383708F-12C1-4E85-B618-5E80C0FB1691}" type="parTrans" cxnId="{CFE60DC5-7D94-4C33-BC3A-68E14CC974AE}">
      <dgm:prSet/>
      <dgm:spPr/>
      <dgm:t>
        <a:bodyPr/>
        <a:lstStyle/>
        <a:p>
          <a:endParaRPr lang="en-US"/>
        </a:p>
      </dgm:t>
    </dgm:pt>
    <dgm:pt modelId="{A2D21507-42EC-452D-9F81-58F175DEC878}" type="pres">
      <dgm:prSet presAssocID="{49420F1F-A934-4FAC-825E-DADC65D368A7}" presName="Name0" presStyleCnt="0">
        <dgm:presLayoutVars>
          <dgm:chMax/>
          <dgm:chPref/>
          <dgm:dir/>
        </dgm:presLayoutVars>
      </dgm:prSet>
      <dgm:spPr/>
    </dgm:pt>
    <dgm:pt modelId="{84F6EBEE-CEB9-495C-910F-5724655755A9}" type="pres">
      <dgm:prSet presAssocID="{02B2407B-2954-49A4-BF29-275BD8164BE8}" presName="parenttextcomposite" presStyleCnt="0"/>
      <dgm:spPr/>
    </dgm:pt>
    <dgm:pt modelId="{E707403C-9EC7-4672-BC51-90D7DB831D1D}" type="pres">
      <dgm:prSet presAssocID="{02B2407B-2954-49A4-BF29-275BD8164BE8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8C1B5167-9A32-485D-A238-DCA3DDA9CDAA}" type="pres">
      <dgm:prSet presAssocID="{02B2407B-2954-49A4-BF29-275BD8164BE8}" presName="composite" presStyleCnt="0"/>
      <dgm:spPr/>
    </dgm:pt>
    <dgm:pt modelId="{147DD8A9-016F-4F53-845E-612CADA89566}" type="pres">
      <dgm:prSet presAssocID="{02B2407B-2954-49A4-BF29-275BD8164BE8}" presName="chevron1" presStyleLbl="alignNode1" presStyleIdx="0" presStyleCnt="21"/>
      <dgm:spPr/>
    </dgm:pt>
    <dgm:pt modelId="{9E11FEE4-A2EE-4711-93F4-0D544D446BAA}" type="pres">
      <dgm:prSet presAssocID="{02B2407B-2954-49A4-BF29-275BD8164BE8}" presName="chevron2" presStyleLbl="alignNode1" presStyleIdx="1" presStyleCnt="21"/>
      <dgm:spPr/>
    </dgm:pt>
    <dgm:pt modelId="{7CF8A930-BFDE-4475-85D8-4870E5318430}" type="pres">
      <dgm:prSet presAssocID="{02B2407B-2954-49A4-BF29-275BD8164BE8}" presName="chevron3" presStyleLbl="alignNode1" presStyleIdx="2" presStyleCnt="21"/>
      <dgm:spPr/>
    </dgm:pt>
    <dgm:pt modelId="{1A3406F7-B1AF-4EB4-8BC8-983489AEFB25}" type="pres">
      <dgm:prSet presAssocID="{02B2407B-2954-49A4-BF29-275BD8164BE8}" presName="chevron4" presStyleLbl="alignNode1" presStyleIdx="3" presStyleCnt="21"/>
      <dgm:spPr/>
    </dgm:pt>
    <dgm:pt modelId="{8D328142-A41B-451C-A0BA-B30A01740DEC}" type="pres">
      <dgm:prSet presAssocID="{02B2407B-2954-49A4-BF29-275BD8164BE8}" presName="chevron5" presStyleLbl="alignNode1" presStyleIdx="4" presStyleCnt="21"/>
      <dgm:spPr/>
    </dgm:pt>
    <dgm:pt modelId="{FFD5F2DB-BC0F-4174-87F9-E2CAA74078F2}" type="pres">
      <dgm:prSet presAssocID="{02B2407B-2954-49A4-BF29-275BD8164BE8}" presName="chevron6" presStyleLbl="alignNode1" presStyleIdx="5" presStyleCnt="21"/>
      <dgm:spPr/>
    </dgm:pt>
    <dgm:pt modelId="{388284FA-1381-4458-9FF0-A9C41C6CB016}" type="pres">
      <dgm:prSet presAssocID="{02B2407B-2954-49A4-BF29-275BD8164BE8}" presName="chevron7" presStyleLbl="alignNode1" presStyleIdx="6" presStyleCnt="21" custLinFactNeighborX="7707" custLinFactNeighborY="-3428"/>
      <dgm:spPr/>
    </dgm:pt>
    <dgm:pt modelId="{C3F3702B-7462-4FA8-9E39-C0E6C6FD2B12}" type="pres">
      <dgm:prSet presAssocID="{02B2407B-2954-49A4-BF29-275BD8164BE8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C5B008C8-BDE4-49C0-9C40-6BEFC9FEA9B8}" type="pres">
      <dgm:prSet presAssocID="{CA0D5EF8-1840-4BDE-9C3E-6EB38721741F}" presName="sibTrans" presStyleCnt="0"/>
      <dgm:spPr/>
    </dgm:pt>
    <dgm:pt modelId="{75FE5294-919E-4142-8227-4B5C6338AB7E}" type="pres">
      <dgm:prSet presAssocID="{CF49C506-17F6-413B-B3F4-C479B309E9C6}" presName="parenttextcomposite" presStyleCnt="0"/>
      <dgm:spPr/>
    </dgm:pt>
    <dgm:pt modelId="{45585C70-4D2B-44B7-9580-BF5C5C3A7C01}" type="pres">
      <dgm:prSet presAssocID="{CF49C506-17F6-413B-B3F4-C479B309E9C6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04CAA61C-7C15-4386-8426-1D560E96FD64}" type="pres">
      <dgm:prSet presAssocID="{CF49C506-17F6-413B-B3F4-C479B309E9C6}" presName="composite" presStyleCnt="0"/>
      <dgm:spPr/>
    </dgm:pt>
    <dgm:pt modelId="{E1559010-EFB4-4154-8A7F-3266F12F28F5}" type="pres">
      <dgm:prSet presAssocID="{CF49C506-17F6-413B-B3F4-C479B309E9C6}" presName="chevron1" presStyleLbl="alignNode1" presStyleIdx="7" presStyleCnt="21"/>
      <dgm:spPr/>
    </dgm:pt>
    <dgm:pt modelId="{F80C242F-78D6-49B8-84D7-31BF06CB21FC}" type="pres">
      <dgm:prSet presAssocID="{CF49C506-17F6-413B-B3F4-C479B309E9C6}" presName="chevron2" presStyleLbl="alignNode1" presStyleIdx="8" presStyleCnt="21"/>
      <dgm:spPr/>
    </dgm:pt>
    <dgm:pt modelId="{1495A06E-2134-4D09-9630-9BE6EE3B5953}" type="pres">
      <dgm:prSet presAssocID="{CF49C506-17F6-413B-B3F4-C479B309E9C6}" presName="chevron3" presStyleLbl="alignNode1" presStyleIdx="9" presStyleCnt="21"/>
      <dgm:spPr/>
    </dgm:pt>
    <dgm:pt modelId="{3B889912-0B04-476A-9465-5517C3BE3576}" type="pres">
      <dgm:prSet presAssocID="{CF49C506-17F6-413B-B3F4-C479B309E9C6}" presName="chevron4" presStyleLbl="alignNode1" presStyleIdx="10" presStyleCnt="21"/>
      <dgm:spPr/>
    </dgm:pt>
    <dgm:pt modelId="{2813CA57-0083-439A-B171-6AEFC54F7FA2}" type="pres">
      <dgm:prSet presAssocID="{CF49C506-17F6-413B-B3F4-C479B309E9C6}" presName="chevron5" presStyleLbl="alignNode1" presStyleIdx="11" presStyleCnt="21"/>
      <dgm:spPr/>
    </dgm:pt>
    <dgm:pt modelId="{4FD4F206-6DB6-40DA-9C28-886703EE5AD2}" type="pres">
      <dgm:prSet presAssocID="{CF49C506-17F6-413B-B3F4-C479B309E9C6}" presName="chevron6" presStyleLbl="alignNode1" presStyleIdx="12" presStyleCnt="21"/>
      <dgm:spPr/>
    </dgm:pt>
    <dgm:pt modelId="{88DC36BC-3D5E-4FC0-9A1F-23D4CAE756D7}" type="pres">
      <dgm:prSet presAssocID="{CF49C506-17F6-413B-B3F4-C479B309E9C6}" presName="chevron7" presStyleLbl="alignNode1" presStyleIdx="13" presStyleCnt="21"/>
      <dgm:spPr/>
    </dgm:pt>
    <dgm:pt modelId="{CCE6810C-1387-4E62-9720-340A427DF4F0}" type="pres">
      <dgm:prSet presAssocID="{CF49C506-17F6-413B-B3F4-C479B309E9C6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F856B7A4-9C79-4116-AC30-BD704C9EB417}" type="pres">
      <dgm:prSet presAssocID="{02DA4DD1-29F5-4B61-A747-DA75EC1C8D64}" presName="sibTrans" presStyleCnt="0"/>
      <dgm:spPr/>
    </dgm:pt>
    <dgm:pt modelId="{15839A36-7490-42EA-95A8-8B6AC593EE09}" type="pres">
      <dgm:prSet presAssocID="{B415226F-3D47-45D0-8584-6C12DA7AF29C}" presName="parenttextcomposite" presStyleCnt="0"/>
      <dgm:spPr/>
    </dgm:pt>
    <dgm:pt modelId="{145C1607-F7D2-4EA0-9B79-02C84E81DB32}" type="pres">
      <dgm:prSet presAssocID="{B415226F-3D47-45D0-8584-6C12DA7AF29C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A09D4DF4-B951-4E97-988F-3A3A8E3125E5}" type="pres">
      <dgm:prSet presAssocID="{B415226F-3D47-45D0-8584-6C12DA7AF29C}" presName="composite" presStyleCnt="0"/>
      <dgm:spPr/>
    </dgm:pt>
    <dgm:pt modelId="{CCD661D3-8DCD-4107-8564-DB0542E98ECD}" type="pres">
      <dgm:prSet presAssocID="{B415226F-3D47-45D0-8584-6C12DA7AF29C}" presName="chevron1" presStyleLbl="alignNode1" presStyleIdx="14" presStyleCnt="21"/>
      <dgm:spPr/>
    </dgm:pt>
    <dgm:pt modelId="{76838C8C-14D8-42AB-8D8F-08B3ACFA697F}" type="pres">
      <dgm:prSet presAssocID="{B415226F-3D47-45D0-8584-6C12DA7AF29C}" presName="chevron2" presStyleLbl="alignNode1" presStyleIdx="15" presStyleCnt="21"/>
      <dgm:spPr/>
    </dgm:pt>
    <dgm:pt modelId="{E7837C13-E58B-45B9-80AC-2ACCDA9B4730}" type="pres">
      <dgm:prSet presAssocID="{B415226F-3D47-45D0-8584-6C12DA7AF29C}" presName="chevron3" presStyleLbl="alignNode1" presStyleIdx="16" presStyleCnt="21"/>
      <dgm:spPr/>
    </dgm:pt>
    <dgm:pt modelId="{077C77CA-D079-4C2B-815A-B3BD018AB47F}" type="pres">
      <dgm:prSet presAssocID="{B415226F-3D47-45D0-8584-6C12DA7AF29C}" presName="chevron4" presStyleLbl="alignNode1" presStyleIdx="17" presStyleCnt="21"/>
      <dgm:spPr/>
    </dgm:pt>
    <dgm:pt modelId="{C0C97EC3-B675-48DF-A8C3-B09B136D3CC2}" type="pres">
      <dgm:prSet presAssocID="{B415226F-3D47-45D0-8584-6C12DA7AF29C}" presName="chevron5" presStyleLbl="alignNode1" presStyleIdx="18" presStyleCnt="21"/>
      <dgm:spPr/>
    </dgm:pt>
    <dgm:pt modelId="{C3439E23-7DC1-4CBB-A3DA-F9E773EE651C}" type="pres">
      <dgm:prSet presAssocID="{B415226F-3D47-45D0-8584-6C12DA7AF29C}" presName="chevron6" presStyleLbl="alignNode1" presStyleIdx="19" presStyleCnt="21"/>
      <dgm:spPr/>
    </dgm:pt>
    <dgm:pt modelId="{F61FBA25-2AB1-4A8D-83B9-7FC20096C424}" type="pres">
      <dgm:prSet presAssocID="{B415226F-3D47-45D0-8584-6C12DA7AF29C}" presName="chevron7" presStyleLbl="alignNode1" presStyleIdx="20" presStyleCnt="21"/>
      <dgm:spPr/>
    </dgm:pt>
    <dgm:pt modelId="{12700B50-789D-4AA1-B5D4-07114C4C8BBD}" type="pres">
      <dgm:prSet presAssocID="{B415226F-3D47-45D0-8584-6C12DA7AF29C}" presName="childtext" presStyleLbl="solidFgAcc1" presStyleIdx="2" presStyleCnt="3" custLinFactNeighborY="4051">
        <dgm:presLayoutVars>
          <dgm:chMax/>
          <dgm:chPref val="0"/>
          <dgm:bulletEnabled val="1"/>
        </dgm:presLayoutVars>
      </dgm:prSet>
      <dgm:spPr/>
    </dgm:pt>
  </dgm:ptLst>
  <dgm:cxnLst>
    <dgm:cxn modelId="{EE7A1517-B6BE-4D2A-8265-2D0C12ED6831}" type="presOf" srcId="{02B2407B-2954-49A4-BF29-275BD8164BE8}" destId="{E707403C-9EC7-4672-BC51-90D7DB831D1D}" srcOrd="0" destOrd="0" presId="urn:microsoft.com/office/officeart/2008/layout/VerticalAccentList"/>
    <dgm:cxn modelId="{4CB60D19-1863-4F18-8A44-1AD80521856C}" type="presOf" srcId="{1C7F566B-0248-4AA2-AAD0-F89F03477AEA}" destId="{CCE6810C-1387-4E62-9720-340A427DF4F0}" srcOrd="0" destOrd="0" presId="urn:microsoft.com/office/officeart/2008/layout/VerticalAccentList"/>
    <dgm:cxn modelId="{11B34427-214F-4F17-A6A8-73BCC9D01CCA}" srcId="{CF49C506-17F6-413B-B3F4-C479B309E9C6}" destId="{1C7F566B-0248-4AA2-AAD0-F89F03477AEA}" srcOrd="0" destOrd="0" parTransId="{5C816BE7-4CAB-487C-B68E-1C8DBC53FED6}" sibTransId="{F465E8D1-EC92-4205-93CD-35D11BEE26BF}"/>
    <dgm:cxn modelId="{FC8D015B-659C-4466-8EBF-ECC0D511EACB}" type="presOf" srcId="{CF49C506-17F6-413B-B3F4-C479B309E9C6}" destId="{45585C70-4D2B-44B7-9580-BF5C5C3A7C01}" srcOrd="0" destOrd="0" presId="urn:microsoft.com/office/officeart/2008/layout/VerticalAccentList"/>
    <dgm:cxn modelId="{A011CDB0-358E-433C-ACA6-F5157EA3A092}" type="presOf" srcId="{03B12338-B7D4-4978-AB7A-3066B1F3E86B}" destId="{C3F3702B-7462-4FA8-9E39-C0E6C6FD2B12}" srcOrd="0" destOrd="0" presId="urn:microsoft.com/office/officeart/2008/layout/VerticalAccentList"/>
    <dgm:cxn modelId="{347919B3-ACDC-4E0B-BDE4-62D6E5F3E50A}" srcId="{49420F1F-A934-4FAC-825E-DADC65D368A7}" destId="{B415226F-3D47-45D0-8584-6C12DA7AF29C}" srcOrd="2" destOrd="0" parTransId="{133AA0AB-BC1E-4BDB-9586-600450258D35}" sibTransId="{82ED2301-030E-41EC-A40B-EA8DC0405443}"/>
    <dgm:cxn modelId="{26C3F6B5-7C47-4184-BC6A-17A33A87C73F}" srcId="{B415226F-3D47-45D0-8584-6C12DA7AF29C}" destId="{9002EB60-710E-42A4-BAD0-23D05574A537}" srcOrd="0" destOrd="0" parTransId="{6CBD1ECE-AE9C-4097-864B-AC2AA780F623}" sibTransId="{E0B1E7E6-A8E1-4833-8BFA-671BC02694F8}"/>
    <dgm:cxn modelId="{CFE60DC5-7D94-4C33-BC3A-68E14CC974AE}" srcId="{49420F1F-A934-4FAC-825E-DADC65D368A7}" destId="{CF49C506-17F6-413B-B3F4-C479B309E9C6}" srcOrd="1" destOrd="0" parTransId="{F383708F-12C1-4E85-B618-5E80C0FB1691}" sibTransId="{02DA4DD1-29F5-4B61-A747-DA75EC1C8D64}"/>
    <dgm:cxn modelId="{1A7372C5-DA05-44DA-8D6C-9E44E9417451}" type="presOf" srcId="{B415226F-3D47-45D0-8584-6C12DA7AF29C}" destId="{145C1607-F7D2-4EA0-9B79-02C84E81DB32}" srcOrd="0" destOrd="0" presId="urn:microsoft.com/office/officeart/2008/layout/VerticalAccentList"/>
    <dgm:cxn modelId="{54CBD4D3-7808-4B9A-830F-F9E443A86516}" type="presOf" srcId="{9002EB60-710E-42A4-BAD0-23D05574A537}" destId="{12700B50-789D-4AA1-B5D4-07114C4C8BBD}" srcOrd="0" destOrd="0" presId="urn:microsoft.com/office/officeart/2008/layout/VerticalAccentList"/>
    <dgm:cxn modelId="{F97607D4-CD1E-4408-85C9-CDE02A4AD0F5}" type="presOf" srcId="{49420F1F-A934-4FAC-825E-DADC65D368A7}" destId="{A2D21507-42EC-452D-9F81-58F175DEC878}" srcOrd="0" destOrd="0" presId="urn:microsoft.com/office/officeart/2008/layout/VerticalAccentList"/>
    <dgm:cxn modelId="{A51822D8-4C50-4857-86EF-B56D06F653D4}" srcId="{02B2407B-2954-49A4-BF29-275BD8164BE8}" destId="{03B12338-B7D4-4978-AB7A-3066B1F3E86B}" srcOrd="0" destOrd="0" parTransId="{62510098-25D1-443D-8FF7-D59402EB8870}" sibTransId="{0E13B9E4-9404-40BD-845E-67CB5A5382DA}"/>
    <dgm:cxn modelId="{CFA599E9-CA37-4C58-B639-937EAEC9E622}" srcId="{49420F1F-A934-4FAC-825E-DADC65D368A7}" destId="{02B2407B-2954-49A4-BF29-275BD8164BE8}" srcOrd="0" destOrd="0" parTransId="{E4B9D2F8-0284-4590-A365-82CD6223FFD5}" sibTransId="{CA0D5EF8-1840-4BDE-9C3E-6EB38721741F}"/>
    <dgm:cxn modelId="{BFBAB325-3E8D-4543-BCB6-2F38F3B8AFC4}" type="presParOf" srcId="{A2D21507-42EC-452D-9F81-58F175DEC878}" destId="{84F6EBEE-CEB9-495C-910F-5724655755A9}" srcOrd="0" destOrd="0" presId="urn:microsoft.com/office/officeart/2008/layout/VerticalAccentList"/>
    <dgm:cxn modelId="{C064877D-F760-47AE-9293-4721454DEA10}" type="presParOf" srcId="{84F6EBEE-CEB9-495C-910F-5724655755A9}" destId="{E707403C-9EC7-4672-BC51-90D7DB831D1D}" srcOrd="0" destOrd="0" presId="urn:microsoft.com/office/officeart/2008/layout/VerticalAccentList"/>
    <dgm:cxn modelId="{65920053-A155-47B7-A6BF-F7A147D9BD21}" type="presParOf" srcId="{A2D21507-42EC-452D-9F81-58F175DEC878}" destId="{8C1B5167-9A32-485D-A238-DCA3DDA9CDAA}" srcOrd="1" destOrd="0" presId="urn:microsoft.com/office/officeart/2008/layout/VerticalAccentList"/>
    <dgm:cxn modelId="{5C04C3ED-EC12-452B-8E32-DC2D128F6C25}" type="presParOf" srcId="{8C1B5167-9A32-485D-A238-DCA3DDA9CDAA}" destId="{147DD8A9-016F-4F53-845E-612CADA89566}" srcOrd="0" destOrd="0" presId="urn:microsoft.com/office/officeart/2008/layout/VerticalAccentList"/>
    <dgm:cxn modelId="{C9F06FF6-737A-4A73-A6B1-A97635DF9F82}" type="presParOf" srcId="{8C1B5167-9A32-485D-A238-DCA3DDA9CDAA}" destId="{9E11FEE4-A2EE-4711-93F4-0D544D446BAA}" srcOrd="1" destOrd="0" presId="urn:microsoft.com/office/officeart/2008/layout/VerticalAccentList"/>
    <dgm:cxn modelId="{697F61C3-360D-4B94-A521-F85759E51335}" type="presParOf" srcId="{8C1B5167-9A32-485D-A238-DCA3DDA9CDAA}" destId="{7CF8A930-BFDE-4475-85D8-4870E5318430}" srcOrd="2" destOrd="0" presId="urn:microsoft.com/office/officeart/2008/layout/VerticalAccentList"/>
    <dgm:cxn modelId="{7384E3D5-2E0A-4226-B3D3-54BDFEFC3C64}" type="presParOf" srcId="{8C1B5167-9A32-485D-A238-DCA3DDA9CDAA}" destId="{1A3406F7-B1AF-4EB4-8BC8-983489AEFB25}" srcOrd="3" destOrd="0" presId="urn:microsoft.com/office/officeart/2008/layout/VerticalAccentList"/>
    <dgm:cxn modelId="{9B5A491B-76F4-4D6F-813D-60D5F2910A7F}" type="presParOf" srcId="{8C1B5167-9A32-485D-A238-DCA3DDA9CDAA}" destId="{8D328142-A41B-451C-A0BA-B30A01740DEC}" srcOrd="4" destOrd="0" presId="urn:microsoft.com/office/officeart/2008/layout/VerticalAccentList"/>
    <dgm:cxn modelId="{00D4E0EF-BE4A-48CE-833E-CCF05881F6D7}" type="presParOf" srcId="{8C1B5167-9A32-485D-A238-DCA3DDA9CDAA}" destId="{FFD5F2DB-BC0F-4174-87F9-E2CAA74078F2}" srcOrd="5" destOrd="0" presId="urn:microsoft.com/office/officeart/2008/layout/VerticalAccentList"/>
    <dgm:cxn modelId="{235A1422-F554-435A-9CC4-7BB8746871CD}" type="presParOf" srcId="{8C1B5167-9A32-485D-A238-DCA3DDA9CDAA}" destId="{388284FA-1381-4458-9FF0-A9C41C6CB016}" srcOrd="6" destOrd="0" presId="urn:microsoft.com/office/officeart/2008/layout/VerticalAccentList"/>
    <dgm:cxn modelId="{6793B111-BB91-4705-B621-7BBF553BA287}" type="presParOf" srcId="{8C1B5167-9A32-485D-A238-DCA3DDA9CDAA}" destId="{C3F3702B-7462-4FA8-9E39-C0E6C6FD2B12}" srcOrd="7" destOrd="0" presId="urn:microsoft.com/office/officeart/2008/layout/VerticalAccentList"/>
    <dgm:cxn modelId="{97F3984A-5B4F-40E7-B0DF-886563D70E4C}" type="presParOf" srcId="{A2D21507-42EC-452D-9F81-58F175DEC878}" destId="{C5B008C8-BDE4-49C0-9C40-6BEFC9FEA9B8}" srcOrd="2" destOrd="0" presId="urn:microsoft.com/office/officeart/2008/layout/VerticalAccentList"/>
    <dgm:cxn modelId="{11390FDE-D79E-47D1-A394-1EFD57C87B48}" type="presParOf" srcId="{A2D21507-42EC-452D-9F81-58F175DEC878}" destId="{75FE5294-919E-4142-8227-4B5C6338AB7E}" srcOrd="3" destOrd="0" presId="urn:microsoft.com/office/officeart/2008/layout/VerticalAccentList"/>
    <dgm:cxn modelId="{8719F7BA-88FD-4EAC-81DC-462D2299EF7D}" type="presParOf" srcId="{75FE5294-919E-4142-8227-4B5C6338AB7E}" destId="{45585C70-4D2B-44B7-9580-BF5C5C3A7C01}" srcOrd="0" destOrd="0" presId="urn:microsoft.com/office/officeart/2008/layout/VerticalAccentList"/>
    <dgm:cxn modelId="{99E5E8A3-97D2-4E06-AC34-841AA2D0A5BA}" type="presParOf" srcId="{A2D21507-42EC-452D-9F81-58F175DEC878}" destId="{04CAA61C-7C15-4386-8426-1D560E96FD64}" srcOrd="4" destOrd="0" presId="urn:microsoft.com/office/officeart/2008/layout/VerticalAccentList"/>
    <dgm:cxn modelId="{2B6E39C7-3EE2-4C32-9CCB-E04E889DB0A7}" type="presParOf" srcId="{04CAA61C-7C15-4386-8426-1D560E96FD64}" destId="{E1559010-EFB4-4154-8A7F-3266F12F28F5}" srcOrd="0" destOrd="0" presId="urn:microsoft.com/office/officeart/2008/layout/VerticalAccentList"/>
    <dgm:cxn modelId="{351F8AD8-4089-4FAC-9307-190E048B93F9}" type="presParOf" srcId="{04CAA61C-7C15-4386-8426-1D560E96FD64}" destId="{F80C242F-78D6-49B8-84D7-31BF06CB21FC}" srcOrd="1" destOrd="0" presId="urn:microsoft.com/office/officeart/2008/layout/VerticalAccentList"/>
    <dgm:cxn modelId="{64491264-4F78-4B09-AAB0-445F46D42B4F}" type="presParOf" srcId="{04CAA61C-7C15-4386-8426-1D560E96FD64}" destId="{1495A06E-2134-4D09-9630-9BE6EE3B5953}" srcOrd="2" destOrd="0" presId="urn:microsoft.com/office/officeart/2008/layout/VerticalAccentList"/>
    <dgm:cxn modelId="{BB963DD2-557B-4BFD-9376-BDBF005663FD}" type="presParOf" srcId="{04CAA61C-7C15-4386-8426-1D560E96FD64}" destId="{3B889912-0B04-476A-9465-5517C3BE3576}" srcOrd="3" destOrd="0" presId="urn:microsoft.com/office/officeart/2008/layout/VerticalAccentList"/>
    <dgm:cxn modelId="{393634E3-D91E-42CF-8792-29D141B4B29E}" type="presParOf" srcId="{04CAA61C-7C15-4386-8426-1D560E96FD64}" destId="{2813CA57-0083-439A-B171-6AEFC54F7FA2}" srcOrd="4" destOrd="0" presId="urn:microsoft.com/office/officeart/2008/layout/VerticalAccentList"/>
    <dgm:cxn modelId="{C65CA5AC-B86D-4243-BAAA-D3C734FEBE19}" type="presParOf" srcId="{04CAA61C-7C15-4386-8426-1D560E96FD64}" destId="{4FD4F206-6DB6-40DA-9C28-886703EE5AD2}" srcOrd="5" destOrd="0" presId="urn:microsoft.com/office/officeart/2008/layout/VerticalAccentList"/>
    <dgm:cxn modelId="{84ABD980-B923-4476-9202-8716D4801104}" type="presParOf" srcId="{04CAA61C-7C15-4386-8426-1D560E96FD64}" destId="{88DC36BC-3D5E-4FC0-9A1F-23D4CAE756D7}" srcOrd="6" destOrd="0" presId="urn:microsoft.com/office/officeart/2008/layout/VerticalAccentList"/>
    <dgm:cxn modelId="{2FCC638C-F8EB-4AD2-8C94-685A8A9A1CF7}" type="presParOf" srcId="{04CAA61C-7C15-4386-8426-1D560E96FD64}" destId="{CCE6810C-1387-4E62-9720-340A427DF4F0}" srcOrd="7" destOrd="0" presId="urn:microsoft.com/office/officeart/2008/layout/VerticalAccentList"/>
    <dgm:cxn modelId="{3077AF49-D44B-4515-B89F-99B611A1CA1D}" type="presParOf" srcId="{A2D21507-42EC-452D-9F81-58F175DEC878}" destId="{F856B7A4-9C79-4116-AC30-BD704C9EB417}" srcOrd="5" destOrd="0" presId="urn:microsoft.com/office/officeart/2008/layout/VerticalAccentList"/>
    <dgm:cxn modelId="{8D82899B-BAB8-4430-BE49-1D54319BBD19}" type="presParOf" srcId="{A2D21507-42EC-452D-9F81-58F175DEC878}" destId="{15839A36-7490-42EA-95A8-8B6AC593EE09}" srcOrd="6" destOrd="0" presId="urn:microsoft.com/office/officeart/2008/layout/VerticalAccentList"/>
    <dgm:cxn modelId="{C11B3CD6-4D67-4566-A4E5-17CA2251F525}" type="presParOf" srcId="{15839A36-7490-42EA-95A8-8B6AC593EE09}" destId="{145C1607-F7D2-4EA0-9B79-02C84E81DB32}" srcOrd="0" destOrd="0" presId="urn:microsoft.com/office/officeart/2008/layout/VerticalAccentList"/>
    <dgm:cxn modelId="{D7849335-480D-44EB-9C43-A71E76DC156F}" type="presParOf" srcId="{A2D21507-42EC-452D-9F81-58F175DEC878}" destId="{A09D4DF4-B951-4E97-988F-3A3A8E3125E5}" srcOrd="7" destOrd="0" presId="urn:microsoft.com/office/officeart/2008/layout/VerticalAccentList"/>
    <dgm:cxn modelId="{91E123AA-E29B-4426-8CD2-62A06B022B1D}" type="presParOf" srcId="{A09D4DF4-B951-4E97-988F-3A3A8E3125E5}" destId="{CCD661D3-8DCD-4107-8564-DB0542E98ECD}" srcOrd="0" destOrd="0" presId="urn:microsoft.com/office/officeart/2008/layout/VerticalAccentList"/>
    <dgm:cxn modelId="{AEA6F0A9-54B5-4BCD-95D4-E814FA22F5FF}" type="presParOf" srcId="{A09D4DF4-B951-4E97-988F-3A3A8E3125E5}" destId="{76838C8C-14D8-42AB-8D8F-08B3ACFA697F}" srcOrd="1" destOrd="0" presId="urn:microsoft.com/office/officeart/2008/layout/VerticalAccentList"/>
    <dgm:cxn modelId="{CC99C566-16BA-4403-B1DC-EBDD82AD2A5A}" type="presParOf" srcId="{A09D4DF4-B951-4E97-988F-3A3A8E3125E5}" destId="{E7837C13-E58B-45B9-80AC-2ACCDA9B4730}" srcOrd="2" destOrd="0" presId="urn:microsoft.com/office/officeart/2008/layout/VerticalAccentList"/>
    <dgm:cxn modelId="{AE6C8AC8-9599-4501-A00F-F322679C7659}" type="presParOf" srcId="{A09D4DF4-B951-4E97-988F-3A3A8E3125E5}" destId="{077C77CA-D079-4C2B-815A-B3BD018AB47F}" srcOrd="3" destOrd="0" presId="urn:microsoft.com/office/officeart/2008/layout/VerticalAccentList"/>
    <dgm:cxn modelId="{FBE7B55B-75EB-4851-BA16-DAF676DAE45E}" type="presParOf" srcId="{A09D4DF4-B951-4E97-988F-3A3A8E3125E5}" destId="{C0C97EC3-B675-48DF-A8C3-B09B136D3CC2}" srcOrd="4" destOrd="0" presId="urn:microsoft.com/office/officeart/2008/layout/VerticalAccentList"/>
    <dgm:cxn modelId="{F794F45E-BB3E-47AE-BF6A-D044036A93EB}" type="presParOf" srcId="{A09D4DF4-B951-4E97-988F-3A3A8E3125E5}" destId="{C3439E23-7DC1-4CBB-A3DA-F9E773EE651C}" srcOrd="5" destOrd="0" presId="urn:microsoft.com/office/officeart/2008/layout/VerticalAccentList"/>
    <dgm:cxn modelId="{1D1C7F92-2951-4685-8D17-BAC28D511C7F}" type="presParOf" srcId="{A09D4DF4-B951-4E97-988F-3A3A8E3125E5}" destId="{F61FBA25-2AB1-4A8D-83B9-7FC20096C424}" srcOrd="6" destOrd="0" presId="urn:microsoft.com/office/officeart/2008/layout/VerticalAccentList"/>
    <dgm:cxn modelId="{7E23B1A9-EAFA-4325-968A-56DFA8ABF4BC}" type="presParOf" srcId="{A09D4DF4-B951-4E97-988F-3A3A8E3125E5}" destId="{12700B50-789D-4AA1-B5D4-07114C4C8BB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420F1F-A934-4FAC-825E-DADC65D368A7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002EB60-710E-42A4-BAD0-23D05574A537}">
      <dgm:prSet phldrT="[Text]" custT="1"/>
      <dgm:spPr/>
      <dgm:t>
        <a:bodyPr/>
        <a:lstStyle/>
        <a:p>
          <a:pPr>
            <a:buNone/>
          </a:pPr>
          <a:r>
            <a:rPr lang="en-US" sz="1600" b="1" dirty="0">
              <a:solidFill>
                <a:schemeClr val="accent2">
                  <a:lumMod val="50000"/>
                </a:schemeClr>
              </a:solidFill>
            </a:rPr>
            <a:t>The bullish outlook is supported by RSI &gt; 55 and MACD showing a positive crossover, confirming trend continuation.</a:t>
          </a:r>
        </a:p>
      </dgm:t>
    </dgm:pt>
    <dgm:pt modelId="{6CBD1ECE-AE9C-4097-864B-AC2AA780F623}" type="parTrans" cxnId="{26C3F6B5-7C47-4184-BC6A-17A33A87C73F}">
      <dgm:prSet/>
      <dgm:spPr/>
      <dgm:t>
        <a:bodyPr/>
        <a:lstStyle/>
        <a:p>
          <a:endParaRPr lang="en-US"/>
        </a:p>
      </dgm:t>
    </dgm:pt>
    <dgm:pt modelId="{E0B1E7E6-A8E1-4833-8BFA-671BC02694F8}" type="sibTrans" cxnId="{26C3F6B5-7C47-4184-BC6A-17A33A87C73F}">
      <dgm:prSet/>
      <dgm:spPr/>
      <dgm:t>
        <a:bodyPr/>
        <a:lstStyle/>
        <a:p>
          <a:endParaRPr lang="en-US"/>
        </a:p>
      </dgm:t>
    </dgm:pt>
    <dgm:pt modelId="{B415226F-3D47-45D0-8584-6C12DA7AF29C}">
      <dgm:prSet phldrT="[Text]"/>
      <dgm:spPr/>
      <dgm:t>
        <a:bodyPr/>
        <a:lstStyle/>
        <a:p>
          <a:endParaRPr lang="en-US" dirty="0"/>
        </a:p>
      </dgm:t>
    </dgm:pt>
    <dgm:pt modelId="{82ED2301-030E-41EC-A40B-EA8DC0405443}" type="sibTrans" cxnId="{347919B3-ACDC-4E0B-BDE4-62D6E5F3E50A}">
      <dgm:prSet/>
      <dgm:spPr/>
      <dgm:t>
        <a:bodyPr/>
        <a:lstStyle/>
        <a:p>
          <a:endParaRPr lang="en-US"/>
        </a:p>
      </dgm:t>
    </dgm:pt>
    <dgm:pt modelId="{133AA0AB-BC1E-4BDB-9586-600450258D35}" type="parTrans" cxnId="{347919B3-ACDC-4E0B-BDE4-62D6E5F3E50A}">
      <dgm:prSet/>
      <dgm:spPr/>
      <dgm:t>
        <a:bodyPr/>
        <a:lstStyle/>
        <a:p>
          <a:endParaRPr lang="en-US"/>
        </a:p>
      </dgm:t>
    </dgm:pt>
    <dgm:pt modelId="{A2D21507-42EC-452D-9F81-58F175DEC878}" type="pres">
      <dgm:prSet presAssocID="{49420F1F-A934-4FAC-825E-DADC65D368A7}" presName="Name0" presStyleCnt="0">
        <dgm:presLayoutVars>
          <dgm:chMax/>
          <dgm:chPref/>
          <dgm:dir/>
        </dgm:presLayoutVars>
      </dgm:prSet>
      <dgm:spPr/>
    </dgm:pt>
    <dgm:pt modelId="{15839A36-7490-42EA-95A8-8B6AC593EE09}" type="pres">
      <dgm:prSet presAssocID="{B415226F-3D47-45D0-8584-6C12DA7AF29C}" presName="parenttextcomposite" presStyleCnt="0"/>
      <dgm:spPr/>
    </dgm:pt>
    <dgm:pt modelId="{145C1607-F7D2-4EA0-9B79-02C84E81DB32}" type="pres">
      <dgm:prSet presAssocID="{B415226F-3D47-45D0-8584-6C12DA7AF29C}" presName="parenttext" presStyleLbl="revTx" presStyleIdx="0" presStyleCnt="1" custLinFactNeighborY="-49534">
        <dgm:presLayoutVars>
          <dgm:chMax/>
          <dgm:chPref val="2"/>
          <dgm:bulletEnabled val="1"/>
        </dgm:presLayoutVars>
      </dgm:prSet>
      <dgm:spPr/>
    </dgm:pt>
    <dgm:pt modelId="{A09D4DF4-B951-4E97-988F-3A3A8E3125E5}" type="pres">
      <dgm:prSet presAssocID="{B415226F-3D47-45D0-8584-6C12DA7AF29C}" presName="composite" presStyleCnt="0"/>
      <dgm:spPr/>
    </dgm:pt>
    <dgm:pt modelId="{CCD661D3-8DCD-4107-8564-DB0542E98ECD}" type="pres">
      <dgm:prSet presAssocID="{B415226F-3D47-45D0-8584-6C12DA7AF29C}" presName="chevron1" presStyleLbl="alignNode1" presStyleIdx="0" presStyleCnt="7"/>
      <dgm:spPr/>
    </dgm:pt>
    <dgm:pt modelId="{76838C8C-14D8-42AB-8D8F-08B3ACFA697F}" type="pres">
      <dgm:prSet presAssocID="{B415226F-3D47-45D0-8584-6C12DA7AF29C}" presName="chevron2" presStyleLbl="alignNode1" presStyleIdx="1" presStyleCnt="7"/>
      <dgm:spPr/>
    </dgm:pt>
    <dgm:pt modelId="{E7837C13-E58B-45B9-80AC-2ACCDA9B4730}" type="pres">
      <dgm:prSet presAssocID="{B415226F-3D47-45D0-8584-6C12DA7AF29C}" presName="chevron3" presStyleLbl="alignNode1" presStyleIdx="2" presStyleCnt="7"/>
      <dgm:spPr/>
    </dgm:pt>
    <dgm:pt modelId="{077C77CA-D079-4C2B-815A-B3BD018AB47F}" type="pres">
      <dgm:prSet presAssocID="{B415226F-3D47-45D0-8584-6C12DA7AF29C}" presName="chevron4" presStyleLbl="alignNode1" presStyleIdx="3" presStyleCnt="7"/>
      <dgm:spPr/>
    </dgm:pt>
    <dgm:pt modelId="{C0C97EC3-B675-48DF-A8C3-B09B136D3CC2}" type="pres">
      <dgm:prSet presAssocID="{B415226F-3D47-45D0-8584-6C12DA7AF29C}" presName="chevron5" presStyleLbl="alignNode1" presStyleIdx="4" presStyleCnt="7"/>
      <dgm:spPr/>
    </dgm:pt>
    <dgm:pt modelId="{C3439E23-7DC1-4CBB-A3DA-F9E773EE651C}" type="pres">
      <dgm:prSet presAssocID="{B415226F-3D47-45D0-8584-6C12DA7AF29C}" presName="chevron6" presStyleLbl="alignNode1" presStyleIdx="5" presStyleCnt="7"/>
      <dgm:spPr/>
    </dgm:pt>
    <dgm:pt modelId="{F61FBA25-2AB1-4A8D-83B9-7FC20096C424}" type="pres">
      <dgm:prSet presAssocID="{B415226F-3D47-45D0-8584-6C12DA7AF29C}" presName="chevron7" presStyleLbl="alignNode1" presStyleIdx="6" presStyleCnt="7"/>
      <dgm:spPr/>
    </dgm:pt>
    <dgm:pt modelId="{12700B50-789D-4AA1-B5D4-07114C4C8BBD}" type="pres">
      <dgm:prSet presAssocID="{B415226F-3D47-45D0-8584-6C12DA7AF29C}" presName="childtext" presStyleLbl="solidFgAcc1" presStyleIdx="0" presStyleCnt="1" custLinFactNeighborY="4051">
        <dgm:presLayoutVars>
          <dgm:chMax/>
          <dgm:chPref val="0"/>
          <dgm:bulletEnabled val="1"/>
        </dgm:presLayoutVars>
      </dgm:prSet>
      <dgm:spPr/>
    </dgm:pt>
  </dgm:ptLst>
  <dgm:cxnLst>
    <dgm:cxn modelId="{347919B3-ACDC-4E0B-BDE4-62D6E5F3E50A}" srcId="{49420F1F-A934-4FAC-825E-DADC65D368A7}" destId="{B415226F-3D47-45D0-8584-6C12DA7AF29C}" srcOrd="0" destOrd="0" parTransId="{133AA0AB-BC1E-4BDB-9586-600450258D35}" sibTransId="{82ED2301-030E-41EC-A40B-EA8DC0405443}"/>
    <dgm:cxn modelId="{26C3F6B5-7C47-4184-BC6A-17A33A87C73F}" srcId="{B415226F-3D47-45D0-8584-6C12DA7AF29C}" destId="{9002EB60-710E-42A4-BAD0-23D05574A537}" srcOrd="0" destOrd="0" parTransId="{6CBD1ECE-AE9C-4097-864B-AC2AA780F623}" sibTransId="{E0B1E7E6-A8E1-4833-8BFA-671BC02694F8}"/>
    <dgm:cxn modelId="{1A7372C5-DA05-44DA-8D6C-9E44E9417451}" type="presOf" srcId="{B415226F-3D47-45D0-8584-6C12DA7AF29C}" destId="{145C1607-F7D2-4EA0-9B79-02C84E81DB32}" srcOrd="0" destOrd="0" presId="urn:microsoft.com/office/officeart/2008/layout/VerticalAccentList"/>
    <dgm:cxn modelId="{54CBD4D3-7808-4B9A-830F-F9E443A86516}" type="presOf" srcId="{9002EB60-710E-42A4-BAD0-23D05574A537}" destId="{12700B50-789D-4AA1-B5D4-07114C4C8BBD}" srcOrd="0" destOrd="0" presId="urn:microsoft.com/office/officeart/2008/layout/VerticalAccentList"/>
    <dgm:cxn modelId="{F97607D4-CD1E-4408-85C9-CDE02A4AD0F5}" type="presOf" srcId="{49420F1F-A934-4FAC-825E-DADC65D368A7}" destId="{A2D21507-42EC-452D-9F81-58F175DEC878}" srcOrd="0" destOrd="0" presId="urn:microsoft.com/office/officeart/2008/layout/VerticalAccentList"/>
    <dgm:cxn modelId="{8D82899B-BAB8-4430-BE49-1D54319BBD19}" type="presParOf" srcId="{A2D21507-42EC-452D-9F81-58F175DEC878}" destId="{15839A36-7490-42EA-95A8-8B6AC593EE09}" srcOrd="0" destOrd="0" presId="urn:microsoft.com/office/officeart/2008/layout/VerticalAccentList"/>
    <dgm:cxn modelId="{C11B3CD6-4D67-4566-A4E5-17CA2251F525}" type="presParOf" srcId="{15839A36-7490-42EA-95A8-8B6AC593EE09}" destId="{145C1607-F7D2-4EA0-9B79-02C84E81DB32}" srcOrd="0" destOrd="0" presId="urn:microsoft.com/office/officeart/2008/layout/VerticalAccentList"/>
    <dgm:cxn modelId="{D7849335-480D-44EB-9C43-A71E76DC156F}" type="presParOf" srcId="{A2D21507-42EC-452D-9F81-58F175DEC878}" destId="{A09D4DF4-B951-4E97-988F-3A3A8E3125E5}" srcOrd="1" destOrd="0" presId="urn:microsoft.com/office/officeart/2008/layout/VerticalAccentList"/>
    <dgm:cxn modelId="{91E123AA-E29B-4426-8CD2-62A06B022B1D}" type="presParOf" srcId="{A09D4DF4-B951-4E97-988F-3A3A8E3125E5}" destId="{CCD661D3-8DCD-4107-8564-DB0542E98ECD}" srcOrd="0" destOrd="0" presId="urn:microsoft.com/office/officeart/2008/layout/VerticalAccentList"/>
    <dgm:cxn modelId="{AEA6F0A9-54B5-4BCD-95D4-E814FA22F5FF}" type="presParOf" srcId="{A09D4DF4-B951-4E97-988F-3A3A8E3125E5}" destId="{76838C8C-14D8-42AB-8D8F-08B3ACFA697F}" srcOrd="1" destOrd="0" presId="urn:microsoft.com/office/officeart/2008/layout/VerticalAccentList"/>
    <dgm:cxn modelId="{CC99C566-16BA-4403-B1DC-EBDD82AD2A5A}" type="presParOf" srcId="{A09D4DF4-B951-4E97-988F-3A3A8E3125E5}" destId="{E7837C13-E58B-45B9-80AC-2ACCDA9B4730}" srcOrd="2" destOrd="0" presId="urn:microsoft.com/office/officeart/2008/layout/VerticalAccentList"/>
    <dgm:cxn modelId="{AE6C8AC8-9599-4501-A00F-F322679C7659}" type="presParOf" srcId="{A09D4DF4-B951-4E97-988F-3A3A8E3125E5}" destId="{077C77CA-D079-4C2B-815A-B3BD018AB47F}" srcOrd="3" destOrd="0" presId="urn:microsoft.com/office/officeart/2008/layout/VerticalAccentList"/>
    <dgm:cxn modelId="{FBE7B55B-75EB-4851-BA16-DAF676DAE45E}" type="presParOf" srcId="{A09D4DF4-B951-4E97-988F-3A3A8E3125E5}" destId="{C0C97EC3-B675-48DF-A8C3-B09B136D3CC2}" srcOrd="4" destOrd="0" presId="urn:microsoft.com/office/officeart/2008/layout/VerticalAccentList"/>
    <dgm:cxn modelId="{F794F45E-BB3E-47AE-BF6A-D044036A93EB}" type="presParOf" srcId="{A09D4DF4-B951-4E97-988F-3A3A8E3125E5}" destId="{C3439E23-7DC1-4CBB-A3DA-F9E773EE651C}" srcOrd="5" destOrd="0" presId="urn:microsoft.com/office/officeart/2008/layout/VerticalAccentList"/>
    <dgm:cxn modelId="{1D1C7F92-2951-4685-8D17-BAC28D511C7F}" type="presParOf" srcId="{A09D4DF4-B951-4E97-988F-3A3A8E3125E5}" destId="{F61FBA25-2AB1-4A8D-83B9-7FC20096C424}" srcOrd="6" destOrd="0" presId="urn:microsoft.com/office/officeart/2008/layout/VerticalAccentList"/>
    <dgm:cxn modelId="{7E23B1A9-EAFA-4325-968A-56DFA8ABF4BC}" type="presParOf" srcId="{A09D4DF4-B951-4E97-988F-3A3A8E3125E5}" destId="{12700B50-789D-4AA1-B5D4-07114C4C8BB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420F1F-A934-4FAC-825E-DADC65D368A7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2B2407B-2954-49A4-BF29-275BD8164BE8}">
      <dgm:prSet phldrT="[Text]"/>
      <dgm:spPr/>
      <dgm:t>
        <a:bodyPr/>
        <a:lstStyle/>
        <a:p>
          <a:endParaRPr lang="en-US" dirty="0"/>
        </a:p>
      </dgm:t>
    </dgm:pt>
    <dgm:pt modelId="{E4B9D2F8-0284-4590-A365-82CD6223FFD5}" type="parTrans" cxnId="{CFA599E9-CA37-4C58-B639-937EAEC9E622}">
      <dgm:prSet/>
      <dgm:spPr/>
      <dgm:t>
        <a:bodyPr/>
        <a:lstStyle/>
        <a:p>
          <a:endParaRPr lang="en-US"/>
        </a:p>
      </dgm:t>
    </dgm:pt>
    <dgm:pt modelId="{CA0D5EF8-1840-4BDE-9C3E-6EB38721741F}" type="sibTrans" cxnId="{CFA599E9-CA37-4C58-B639-937EAEC9E622}">
      <dgm:prSet/>
      <dgm:spPr/>
      <dgm:t>
        <a:bodyPr/>
        <a:lstStyle/>
        <a:p>
          <a:endParaRPr lang="en-US"/>
        </a:p>
      </dgm:t>
    </dgm:pt>
    <dgm:pt modelId="{9002EB60-710E-42A4-BAD0-23D05574A537}">
      <dgm:prSet phldrT="[Text]" custT="1"/>
      <dgm:spPr/>
      <dgm:t>
        <a:bodyPr/>
        <a:lstStyle/>
        <a:p>
          <a:pPr>
            <a:buNone/>
          </a:pPr>
          <a:r>
            <a:rPr lang="en-US" sz="1600" b="1" dirty="0">
              <a:solidFill>
                <a:schemeClr val="accent2">
                  <a:lumMod val="50000"/>
                </a:schemeClr>
              </a:solidFill>
            </a:rPr>
            <a:t>Bank Nifty holds a neutral to bearish intraday trend, indicating profit book.</a:t>
          </a:r>
        </a:p>
      </dgm:t>
    </dgm:pt>
    <dgm:pt modelId="{6CBD1ECE-AE9C-4097-864B-AC2AA780F623}" type="parTrans" cxnId="{26C3F6B5-7C47-4184-BC6A-17A33A87C73F}">
      <dgm:prSet/>
      <dgm:spPr/>
      <dgm:t>
        <a:bodyPr/>
        <a:lstStyle/>
        <a:p>
          <a:endParaRPr lang="en-US"/>
        </a:p>
      </dgm:t>
    </dgm:pt>
    <dgm:pt modelId="{E0B1E7E6-A8E1-4833-8BFA-671BC02694F8}" type="sibTrans" cxnId="{26C3F6B5-7C47-4184-BC6A-17A33A87C73F}">
      <dgm:prSet/>
      <dgm:spPr/>
      <dgm:t>
        <a:bodyPr/>
        <a:lstStyle/>
        <a:p>
          <a:endParaRPr lang="en-US"/>
        </a:p>
      </dgm:t>
    </dgm:pt>
    <dgm:pt modelId="{03B12338-B7D4-4978-AB7A-3066B1F3E86B}">
      <dgm:prSet phldrT="[Text]" custT="1"/>
      <dgm:spPr/>
      <dgm:t>
        <a:bodyPr/>
        <a:lstStyle/>
        <a:p>
          <a:pPr>
            <a:buNone/>
          </a:pPr>
          <a:r>
            <a:rPr lang="en-US" sz="1600" b="1" dirty="0">
              <a:solidFill>
                <a:schemeClr val="accent2">
                  <a:lumMod val="50000"/>
                </a:schemeClr>
              </a:solidFill>
            </a:rPr>
            <a:t>Bank Nifty shows a weak bullish bias in the short term, with the 1-hour chart indicating a correction phase.</a:t>
          </a:r>
        </a:p>
      </dgm:t>
    </dgm:pt>
    <dgm:pt modelId="{0E13B9E4-9404-40BD-845E-67CB5A5382DA}" type="sibTrans" cxnId="{A51822D8-4C50-4857-86EF-B56D06F653D4}">
      <dgm:prSet/>
      <dgm:spPr/>
      <dgm:t>
        <a:bodyPr/>
        <a:lstStyle/>
        <a:p>
          <a:endParaRPr lang="en-US"/>
        </a:p>
      </dgm:t>
    </dgm:pt>
    <dgm:pt modelId="{62510098-25D1-443D-8FF7-D59402EB8870}" type="parTrans" cxnId="{A51822D8-4C50-4857-86EF-B56D06F653D4}">
      <dgm:prSet/>
      <dgm:spPr/>
      <dgm:t>
        <a:bodyPr/>
        <a:lstStyle/>
        <a:p>
          <a:endParaRPr lang="en-US"/>
        </a:p>
      </dgm:t>
    </dgm:pt>
    <dgm:pt modelId="{B415226F-3D47-45D0-8584-6C12DA7AF29C}">
      <dgm:prSet phldrT="[Text]"/>
      <dgm:spPr/>
      <dgm:t>
        <a:bodyPr/>
        <a:lstStyle/>
        <a:p>
          <a:endParaRPr lang="en-US" dirty="0"/>
        </a:p>
      </dgm:t>
    </dgm:pt>
    <dgm:pt modelId="{82ED2301-030E-41EC-A40B-EA8DC0405443}" type="sibTrans" cxnId="{347919B3-ACDC-4E0B-BDE4-62D6E5F3E50A}">
      <dgm:prSet/>
      <dgm:spPr/>
      <dgm:t>
        <a:bodyPr/>
        <a:lstStyle/>
        <a:p>
          <a:endParaRPr lang="en-US"/>
        </a:p>
      </dgm:t>
    </dgm:pt>
    <dgm:pt modelId="{133AA0AB-BC1E-4BDB-9586-600450258D35}" type="parTrans" cxnId="{347919B3-ACDC-4E0B-BDE4-62D6E5F3E50A}">
      <dgm:prSet/>
      <dgm:spPr/>
      <dgm:t>
        <a:bodyPr/>
        <a:lstStyle/>
        <a:p>
          <a:endParaRPr lang="en-US"/>
        </a:p>
      </dgm:t>
    </dgm:pt>
    <dgm:pt modelId="{1C7F566B-0248-4AA2-AAD0-F89F03477AEA}">
      <dgm:prSet phldrT="[Text]" custT="1"/>
      <dgm:spPr/>
      <dgm:t>
        <a:bodyPr/>
        <a:lstStyle/>
        <a:p>
          <a:pPr>
            <a:buNone/>
          </a:pPr>
          <a:r>
            <a:rPr lang="en-US" sz="1600" b="1" dirty="0">
              <a:solidFill>
                <a:schemeClr val="accent2">
                  <a:lumMod val="50000"/>
                </a:schemeClr>
              </a:solidFill>
            </a:rPr>
            <a:t>Ideal entry  for buy is on dips </a:t>
          </a:r>
          <a:r>
            <a:rPr lang="en-US" sz="1600" b="1">
              <a:solidFill>
                <a:schemeClr val="accent2">
                  <a:lumMod val="50000"/>
                </a:schemeClr>
              </a:solidFill>
            </a:rPr>
            <a:t>near 50,750</a:t>
          </a:r>
          <a:r>
            <a:rPr lang="en-US" sz="1600" b="1" dirty="0">
              <a:solidFill>
                <a:schemeClr val="accent2">
                  <a:lumMod val="50000"/>
                </a:schemeClr>
              </a:solidFill>
            </a:rPr>
            <a:t>,if  confirmed by RSI &lt;30 bullish MACD crossover and reversal candlestick formation.</a:t>
          </a:r>
        </a:p>
      </dgm:t>
    </dgm:pt>
    <dgm:pt modelId="{F465E8D1-EC92-4205-93CD-35D11BEE26BF}" type="sibTrans" cxnId="{11B34427-214F-4F17-A6A8-73BCC9D01CCA}">
      <dgm:prSet/>
      <dgm:spPr/>
      <dgm:t>
        <a:bodyPr/>
        <a:lstStyle/>
        <a:p>
          <a:endParaRPr lang="en-US"/>
        </a:p>
      </dgm:t>
    </dgm:pt>
    <dgm:pt modelId="{5C816BE7-4CAB-487C-B68E-1C8DBC53FED6}" type="parTrans" cxnId="{11B34427-214F-4F17-A6A8-73BCC9D01CCA}">
      <dgm:prSet/>
      <dgm:spPr/>
      <dgm:t>
        <a:bodyPr/>
        <a:lstStyle/>
        <a:p>
          <a:endParaRPr lang="en-US"/>
        </a:p>
      </dgm:t>
    </dgm:pt>
    <dgm:pt modelId="{CF49C506-17F6-413B-B3F4-C479B309E9C6}">
      <dgm:prSet phldrT="[Text]"/>
      <dgm:spPr/>
      <dgm:t>
        <a:bodyPr/>
        <a:lstStyle/>
        <a:p>
          <a:endParaRPr lang="en-US" dirty="0"/>
        </a:p>
      </dgm:t>
    </dgm:pt>
    <dgm:pt modelId="{02DA4DD1-29F5-4B61-A747-DA75EC1C8D64}" type="sibTrans" cxnId="{CFE60DC5-7D94-4C33-BC3A-68E14CC974AE}">
      <dgm:prSet/>
      <dgm:spPr/>
      <dgm:t>
        <a:bodyPr/>
        <a:lstStyle/>
        <a:p>
          <a:endParaRPr lang="en-US"/>
        </a:p>
      </dgm:t>
    </dgm:pt>
    <dgm:pt modelId="{F383708F-12C1-4E85-B618-5E80C0FB1691}" type="parTrans" cxnId="{CFE60DC5-7D94-4C33-BC3A-68E14CC974AE}">
      <dgm:prSet/>
      <dgm:spPr/>
      <dgm:t>
        <a:bodyPr/>
        <a:lstStyle/>
        <a:p>
          <a:endParaRPr lang="en-US"/>
        </a:p>
      </dgm:t>
    </dgm:pt>
    <dgm:pt modelId="{A2D21507-42EC-452D-9F81-58F175DEC878}" type="pres">
      <dgm:prSet presAssocID="{49420F1F-A934-4FAC-825E-DADC65D368A7}" presName="Name0" presStyleCnt="0">
        <dgm:presLayoutVars>
          <dgm:chMax/>
          <dgm:chPref/>
          <dgm:dir/>
        </dgm:presLayoutVars>
      </dgm:prSet>
      <dgm:spPr/>
    </dgm:pt>
    <dgm:pt modelId="{84F6EBEE-CEB9-495C-910F-5724655755A9}" type="pres">
      <dgm:prSet presAssocID="{02B2407B-2954-49A4-BF29-275BD8164BE8}" presName="parenttextcomposite" presStyleCnt="0"/>
      <dgm:spPr/>
    </dgm:pt>
    <dgm:pt modelId="{E707403C-9EC7-4672-BC51-90D7DB831D1D}" type="pres">
      <dgm:prSet presAssocID="{02B2407B-2954-49A4-BF29-275BD8164BE8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8C1B5167-9A32-485D-A238-DCA3DDA9CDAA}" type="pres">
      <dgm:prSet presAssocID="{02B2407B-2954-49A4-BF29-275BD8164BE8}" presName="composite" presStyleCnt="0"/>
      <dgm:spPr/>
    </dgm:pt>
    <dgm:pt modelId="{147DD8A9-016F-4F53-845E-612CADA89566}" type="pres">
      <dgm:prSet presAssocID="{02B2407B-2954-49A4-BF29-275BD8164BE8}" presName="chevron1" presStyleLbl="alignNode1" presStyleIdx="0" presStyleCnt="21"/>
      <dgm:spPr/>
    </dgm:pt>
    <dgm:pt modelId="{9E11FEE4-A2EE-4711-93F4-0D544D446BAA}" type="pres">
      <dgm:prSet presAssocID="{02B2407B-2954-49A4-BF29-275BD8164BE8}" presName="chevron2" presStyleLbl="alignNode1" presStyleIdx="1" presStyleCnt="21"/>
      <dgm:spPr/>
    </dgm:pt>
    <dgm:pt modelId="{7CF8A930-BFDE-4475-85D8-4870E5318430}" type="pres">
      <dgm:prSet presAssocID="{02B2407B-2954-49A4-BF29-275BD8164BE8}" presName="chevron3" presStyleLbl="alignNode1" presStyleIdx="2" presStyleCnt="21"/>
      <dgm:spPr/>
    </dgm:pt>
    <dgm:pt modelId="{1A3406F7-B1AF-4EB4-8BC8-983489AEFB25}" type="pres">
      <dgm:prSet presAssocID="{02B2407B-2954-49A4-BF29-275BD8164BE8}" presName="chevron4" presStyleLbl="alignNode1" presStyleIdx="3" presStyleCnt="21"/>
      <dgm:spPr/>
    </dgm:pt>
    <dgm:pt modelId="{8D328142-A41B-451C-A0BA-B30A01740DEC}" type="pres">
      <dgm:prSet presAssocID="{02B2407B-2954-49A4-BF29-275BD8164BE8}" presName="chevron5" presStyleLbl="alignNode1" presStyleIdx="4" presStyleCnt="21"/>
      <dgm:spPr/>
    </dgm:pt>
    <dgm:pt modelId="{FFD5F2DB-BC0F-4174-87F9-E2CAA74078F2}" type="pres">
      <dgm:prSet presAssocID="{02B2407B-2954-49A4-BF29-275BD8164BE8}" presName="chevron6" presStyleLbl="alignNode1" presStyleIdx="5" presStyleCnt="21"/>
      <dgm:spPr/>
    </dgm:pt>
    <dgm:pt modelId="{388284FA-1381-4458-9FF0-A9C41C6CB016}" type="pres">
      <dgm:prSet presAssocID="{02B2407B-2954-49A4-BF29-275BD8164BE8}" presName="chevron7" presStyleLbl="alignNode1" presStyleIdx="6" presStyleCnt="21" custLinFactNeighborX="7707" custLinFactNeighborY="-3428"/>
      <dgm:spPr/>
    </dgm:pt>
    <dgm:pt modelId="{C3F3702B-7462-4FA8-9E39-C0E6C6FD2B12}" type="pres">
      <dgm:prSet presAssocID="{02B2407B-2954-49A4-BF29-275BD8164BE8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C5B008C8-BDE4-49C0-9C40-6BEFC9FEA9B8}" type="pres">
      <dgm:prSet presAssocID="{CA0D5EF8-1840-4BDE-9C3E-6EB38721741F}" presName="sibTrans" presStyleCnt="0"/>
      <dgm:spPr/>
    </dgm:pt>
    <dgm:pt modelId="{75FE5294-919E-4142-8227-4B5C6338AB7E}" type="pres">
      <dgm:prSet presAssocID="{CF49C506-17F6-413B-B3F4-C479B309E9C6}" presName="parenttextcomposite" presStyleCnt="0"/>
      <dgm:spPr/>
    </dgm:pt>
    <dgm:pt modelId="{45585C70-4D2B-44B7-9580-BF5C5C3A7C01}" type="pres">
      <dgm:prSet presAssocID="{CF49C506-17F6-413B-B3F4-C479B309E9C6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04CAA61C-7C15-4386-8426-1D560E96FD64}" type="pres">
      <dgm:prSet presAssocID="{CF49C506-17F6-413B-B3F4-C479B309E9C6}" presName="composite" presStyleCnt="0"/>
      <dgm:spPr/>
    </dgm:pt>
    <dgm:pt modelId="{E1559010-EFB4-4154-8A7F-3266F12F28F5}" type="pres">
      <dgm:prSet presAssocID="{CF49C506-17F6-413B-B3F4-C479B309E9C6}" presName="chevron1" presStyleLbl="alignNode1" presStyleIdx="7" presStyleCnt="21"/>
      <dgm:spPr/>
    </dgm:pt>
    <dgm:pt modelId="{F80C242F-78D6-49B8-84D7-31BF06CB21FC}" type="pres">
      <dgm:prSet presAssocID="{CF49C506-17F6-413B-B3F4-C479B309E9C6}" presName="chevron2" presStyleLbl="alignNode1" presStyleIdx="8" presStyleCnt="21"/>
      <dgm:spPr/>
    </dgm:pt>
    <dgm:pt modelId="{1495A06E-2134-4D09-9630-9BE6EE3B5953}" type="pres">
      <dgm:prSet presAssocID="{CF49C506-17F6-413B-B3F4-C479B309E9C6}" presName="chevron3" presStyleLbl="alignNode1" presStyleIdx="9" presStyleCnt="21"/>
      <dgm:spPr/>
    </dgm:pt>
    <dgm:pt modelId="{3B889912-0B04-476A-9465-5517C3BE3576}" type="pres">
      <dgm:prSet presAssocID="{CF49C506-17F6-413B-B3F4-C479B309E9C6}" presName="chevron4" presStyleLbl="alignNode1" presStyleIdx="10" presStyleCnt="21"/>
      <dgm:spPr/>
    </dgm:pt>
    <dgm:pt modelId="{2813CA57-0083-439A-B171-6AEFC54F7FA2}" type="pres">
      <dgm:prSet presAssocID="{CF49C506-17F6-413B-B3F4-C479B309E9C6}" presName="chevron5" presStyleLbl="alignNode1" presStyleIdx="11" presStyleCnt="21"/>
      <dgm:spPr/>
    </dgm:pt>
    <dgm:pt modelId="{4FD4F206-6DB6-40DA-9C28-886703EE5AD2}" type="pres">
      <dgm:prSet presAssocID="{CF49C506-17F6-413B-B3F4-C479B309E9C6}" presName="chevron6" presStyleLbl="alignNode1" presStyleIdx="12" presStyleCnt="21"/>
      <dgm:spPr/>
    </dgm:pt>
    <dgm:pt modelId="{88DC36BC-3D5E-4FC0-9A1F-23D4CAE756D7}" type="pres">
      <dgm:prSet presAssocID="{CF49C506-17F6-413B-B3F4-C479B309E9C6}" presName="chevron7" presStyleLbl="alignNode1" presStyleIdx="13" presStyleCnt="21"/>
      <dgm:spPr/>
    </dgm:pt>
    <dgm:pt modelId="{CCE6810C-1387-4E62-9720-340A427DF4F0}" type="pres">
      <dgm:prSet presAssocID="{CF49C506-17F6-413B-B3F4-C479B309E9C6}" presName="childtext" presStyleLbl="solidFgAcc1" presStyleIdx="1" presStyleCnt="3" custScaleX="101320" custScaleY="111470">
        <dgm:presLayoutVars>
          <dgm:chMax/>
          <dgm:chPref val="0"/>
          <dgm:bulletEnabled val="1"/>
        </dgm:presLayoutVars>
      </dgm:prSet>
      <dgm:spPr/>
    </dgm:pt>
    <dgm:pt modelId="{F856B7A4-9C79-4116-AC30-BD704C9EB417}" type="pres">
      <dgm:prSet presAssocID="{02DA4DD1-29F5-4B61-A747-DA75EC1C8D64}" presName="sibTrans" presStyleCnt="0"/>
      <dgm:spPr/>
    </dgm:pt>
    <dgm:pt modelId="{15839A36-7490-42EA-95A8-8B6AC593EE09}" type="pres">
      <dgm:prSet presAssocID="{B415226F-3D47-45D0-8584-6C12DA7AF29C}" presName="parenttextcomposite" presStyleCnt="0"/>
      <dgm:spPr/>
    </dgm:pt>
    <dgm:pt modelId="{145C1607-F7D2-4EA0-9B79-02C84E81DB32}" type="pres">
      <dgm:prSet presAssocID="{B415226F-3D47-45D0-8584-6C12DA7AF29C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A09D4DF4-B951-4E97-988F-3A3A8E3125E5}" type="pres">
      <dgm:prSet presAssocID="{B415226F-3D47-45D0-8584-6C12DA7AF29C}" presName="composite" presStyleCnt="0"/>
      <dgm:spPr/>
    </dgm:pt>
    <dgm:pt modelId="{CCD661D3-8DCD-4107-8564-DB0542E98ECD}" type="pres">
      <dgm:prSet presAssocID="{B415226F-3D47-45D0-8584-6C12DA7AF29C}" presName="chevron1" presStyleLbl="alignNode1" presStyleIdx="14" presStyleCnt="21"/>
      <dgm:spPr/>
    </dgm:pt>
    <dgm:pt modelId="{76838C8C-14D8-42AB-8D8F-08B3ACFA697F}" type="pres">
      <dgm:prSet presAssocID="{B415226F-3D47-45D0-8584-6C12DA7AF29C}" presName="chevron2" presStyleLbl="alignNode1" presStyleIdx="15" presStyleCnt="21"/>
      <dgm:spPr/>
    </dgm:pt>
    <dgm:pt modelId="{E7837C13-E58B-45B9-80AC-2ACCDA9B4730}" type="pres">
      <dgm:prSet presAssocID="{B415226F-3D47-45D0-8584-6C12DA7AF29C}" presName="chevron3" presStyleLbl="alignNode1" presStyleIdx="16" presStyleCnt="21"/>
      <dgm:spPr/>
    </dgm:pt>
    <dgm:pt modelId="{077C77CA-D079-4C2B-815A-B3BD018AB47F}" type="pres">
      <dgm:prSet presAssocID="{B415226F-3D47-45D0-8584-6C12DA7AF29C}" presName="chevron4" presStyleLbl="alignNode1" presStyleIdx="17" presStyleCnt="21"/>
      <dgm:spPr/>
    </dgm:pt>
    <dgm:pt modelId="{C0C97EC3-B675-48DF-A8C3-B09B136D3CC2}" type="pres">
      <dgm:prSet presAssocID="{B415226F-3D47-45D0-8584-6C12DA7AF29C}" presName="chevron5" presStyleLbl="alignNode1" presStyleIdx="18" presStyleCnt="21"/>
      <dgm:spPr/>
    </dgm:pt>
    <dgm:pt modelId="{C3439E23-7DC1-4CBB-A3DA-F9E773EE651C}" type="pres">
      <dgm:prSet presAssocID="{B415226F-3D47-45D0-8584-6C12DA7AF29C}" presName="chevron6" presStyleLbl="alignNode1" presStyleIdx="19" presStyleCnt="21"/>
      <dgm:spPr/>
    </dgm:pt>
    <dgm:pt modelId="{F61FBA25-2AB1-4A8D-83B9-7FC20096C424}" type="pres">
      <dgm:prSet presAssocID="{B415226F-3D47-45D0-8584-6C12DA7AF29C}" presName="chevron7" presStyleLbl="alignNode1" presStyleIdx="20" presStyleCnt="21"/>
      <dgm:spPr/>
    </dgm:pt>
    <dgm:pt modelId="{12700B50-789D-4AA1-B5D4-07114C4C8BBD}" type="pres">
      <dgm:prSet presAssocID="{B415226F-3D47-45D0-8584-6C12DA7AF29C}" presName="childtext" presStyleLbl="solidFgAcc1" presStyleIdx="2" presStyleCnt="3" custLinFactNeighborY="4051">
        <dgm:presLayoutVars>
          <dgm:chMax/>
          <dgm:chPref val="0"/>
          <dgm:bulletEnabled val="1"/>
        </dgm:presLayoutVars>
      </dgm:prSet>
      <dgm:spPr/>
    </dgm:pt>
  </dgm:ptLst>
  <dgm:cxnLst>
    <dgm:cxn modelId="{EE7A1517-B6BE-4D2A-8265-2D0C12ED6831}" type="presOf" srcId="{02B2407B-2954-49A4-BF29-275BD8164BE8}" destId="{E707403C-9EC7-4672-BC51-90D7DB831D1D}" srcOrd="0" destOrd="0" presId="urn:microsoft.com/office/officeart/2008/layout/VerticalAccentList"/>
    <dgm:cxn modelId="{4CB60D19-1863-4F18-8A44-1AD80521856C}" type="presOf" srcId="{1C7F566B-0248-4AA2-AAD0-F89F03477AEA}" destId="{CCE6810C-1387-4E62-9720-340A427DF4F0}" srcOrd="0" destOrd="0" presId="urn:microsoft.com/office/officeart/2008/layout/VerticalAccentList"/>
    <dgm:cxn modelId="{11B34427-214F-4F17-A6A8-73BCC9D01CCA}" srcId="{CF49C506-17F6-413B-B3F4-C479B309E9C6}" destId="{1C7F566B-0248-4AA2-AAD0-F89F03477AEA}" srcOrd="0" destOrd="0" parTransId="{5C816BE7-4CAB-487C-B68E-1C8DBC53FED6}" sibTransId="{F465E8D1-EC92-4205-93CD-35D11BEE26BF}"/>
    <dgm:cxn modelId="{FC8D015B-659C-4466-8EBF-ECC0D511EACB}" type="presOf" srcId="{CF49C506-17F6-413B-B3F4-C479B309E9C6}" destId="{45585C70-4D2B-44B7-9580-BF5C5C3A7C01}" srcOrd="0" destOrd="0" presId="urn:microsoft.com/office/officeart/2008/layout/VerticalAccentList"/>
    <dgm:cxn modelId="{A011CDB0-358E-433C-ACA6-F5157EA3A092}" type="presOf" srcId="{03B12338-B7D4-4978-AB7A-3066B1F3E86B}" destId="{C3F3702B-7462-4FA8-9E39-C0E6C6FD2B12}" srcOrd="0" destOrd="0" presId="urn:microsoft.com/office/officeart/2008/layout/VerticalAccentList"/>
    <dgm:cxn modelId="{347919B3-ACDC-4E0B-BDE4-62D6E5F3E50A}" srcId="{49420F1F-A934-4FAC-825E-DADC65D368A7}" destId="{B415226F-3D47-45D0-8584-6C12DA7AF29C}" srcOrd="2" destOrd="0" parTransId="{133AA0AB-BC1E-4BDB-9586-600450258D35}" sibTransId="{82ED2301-030E-41EC-A40B-EA8DC0405443}"/>
    <dgm:cxn modelId="{26C3F6B5-7C47-4184-BC6A-17A33A87C73F}" srcId="{B415226F-3D47-45D0-8584-6C12DA7AF29C}" destId="{9002EB60-710E-42A4-BAD0-23D05574A537}" srcOrd="0" destOrd="0" parTransId="{6CBD1ECE-AE9C-4097-864B-AC2AA780F623}" sibTransId="{E0B1E7E6-A8E1-4833-8BFA-671BC02694F8}"/>
    <dgm:cxn modelId="{CFE60DC5-7D94-4C33-BC3A-68E14CC974AE}" srcId="{49420F1F-A934-4FAC-825E-DADC65D368A7}" destId="{CF49C506-17F6-413B-B3F4-C479B309E9C6}" srcOrd="1" destOrd="0" parTransId="{F383708F-12C1-4E85-B618-5E80C0FB1691}" sibTransId="{02DA4DD1-29F5-4B61-A747-DA75EC1C8D64}"/>
    <dgm:cxn modelId="{1A7372C5-DA05-44DA-8D6C-9E44E9417451}" type="presOf" srcId="{B415226F-3D47-45D0-8584-6C12DA7AF29C}" destId="{145C1607-F7D2-4EA0-9B79-02C84E81DB32}" srcOrd="0" destOrd="0" presId="urn:microsoft.com/office/officeart/2008/layout/VerticalAccentList"/>
    <dgm:cxn modelId="{54CBD4D3-7808-4B9A-830F-F9E443A86516}" type="presOf" srcId="{9002EB60-710E-42A4-BAD0-23D05574A537}" destId="{12700B50-789D-4AA1-B5D4-07114C4C8BBD}" srcOrd="0" destOrd="0" presId="urn:microsoft.com/office/officeart/2008/layout/VerticalAccentList"/>
    <dgm:cxn modelId="{F97607D4-CD1E-4408-85C9-CDE02A4AD0F5}" type="presOf" srcId="{49420F1F-A934-4FAC-825E-DADC65D368A7}" destId="{A2D21507-42EC-452D-9F81-58F175DEC878}" srcOrd="0" destOrd="0" presId="urn:microsoft.com/office/officeart/2008/layout/VerticalAccentList"/>
    <dgm:cxn modelId="{A51822D8-4C50-4857-86EF-B56D06F653D4}" srcId="{02B2407B-2954-49A4-BF29-275BD8164BE8}" destId="{03B12338-B7D4-4978-AB7A-3066B1F3E86B}" srcOrd="0" destOrd="0" parTransId="{62510098-25D1-443D-8FF7-D59402EB8870}" sibTransId="{0E13B9E4-9404-40BD-845E-67CB5A5382DA}"/>
    <dgm:cxn modelId="{CFA599E9-CA37-4C58-B639-937EAEC9E622}" srcId="{49420F1F-A934-4FAC-825E-DADC65D368A7}" destId="{02B2407B-2954-49A4-BF29-275BD8164BE8}" srcOrd="0" destOrd="0" parTransId="{E4B9D2F8-0284-4590-A365-82CD6223FFD5}" sibTransId="{CA0D5EF8-1840-4BDE-9C3E-6EB38721741F}"/>
    <dgm:cxn modelId="{BFBAB325-3E8D-4543-BCB6-2F38F3B8AFC4}" type="presParOf" srcId="{A2D21507-42EC-452D-9F81-58F175DEC878}" destId="{84F6EBEE-CEB9-495C-910F-5724655755A9}" srcOrd="0" destOrd="0" presId="urn:microsoft.com/office/officeart/2008/layout/VerticalAccentList"/>
    <dgm:cxn modelId="{C064877D-F760-47AE-9293-4721454DEA10}" type="presParOf" srcId="{84F6EBEE-CEB9-495C-910F-5724655755A9}" destId="{E707403C-9EC7-4672-BC51-90D7DB831D1D}" srcOrd="0" destOrd="0" presId="urn:microsoft.com/office/officeart/2008/layout/VerticalAccentList"/>
    <dgm:cxn modelId="{65920053-A155-47B7-A6BF-F7A147D9BD21}" type="presParOf" srcId="{A2D21507-42EC-452D-9F81-58F175DEC878}" destId="{8C1B5167-9A32-485D-A238-DCA3DDA9CDAA}" srcOrd="1" destOrd="0" presId="urn:microsoft.com/office/officeart/2008/layout/VerticalAccentList"/>
    <dgm:cxn modelId="{5C04C3ED-EC12-452B-8E32-DC2D128F6C25}" type="presParOf" srcId="{8C1B5167-9A32-485D-A238-DCA3DDA9CDAA}" destId="{147DD8A9-016F-4F53-845E-612CADA89566}" srcOrd="0" destOrd="0" presId="urn:microsoft.com/office/officeart/2008/layout/VerticalAccentList"/>
    <dgm:cxn modelId="{C9F06FF6-737A-4A73-A6B1-A97635DF9F82}" type="presParOf" srcId="{8C1B5167-9A32-485D-A238-DCA3DDA9CDAA}" destId="{9E11FEE4-A2EE-4711-93F4-0D544D446BAA}" srcOrd="1" destOrd="0" presId="urn:microsoft.com/office/officeart/2008/layout/VerticalAccentList"/>
    <dgm:cxn modelId="{697F61C3-360D-4B94-A521-F85759E51335}" type="presParOf" srcId="{8C1B5167-9A32-485D-A238-DCA3DDA9CDAA}" destId="{7CF8A930-BFDE-4475-85D8-4870E5318430}" srcOrd="2" destOrd="0" presId="urn:microsoft.com/office/officeart/2008/layout/VerticalAccentList"/>
    <dgm:cxn modelId="{7384E3D5-2E0A-4226-B3D3-54BDFEFC3C64}" type="presParOf" srcId="{8C1B5167-9A32-485D-A238-DCA3DDA9CDAA}" destId="{1A3406F7-B1AF-4EB4-8BC8-983489AEFB25}" srcOrd="3" destOrd="0" presId="urn:microsoft.com/office/officeart/2008/layout/VerticalAccentList"/>
    <dgm:cxn modelId="{9B5A491B-76F4-4D6F-813D-60D5F2910A7F}" type="presParOf" srcId="{8C1B5167-9A32-485D-A238-DCA3DDA9CDAA}" destId="{8D328142-A41B-451C-A0BA-B30A01740DEC}" srcOrd="4" destOrd="0" presId="urn:microsoft.com/office/officeart/2008/layout/VerticalAccentList"/>
    <dgm:cxn modelId="{00D4E0EF-BE4A-48CE-833E-CCF05881F6D7}" type="presParOf" srcId="{8C1B5167-9A32-485D-A238-DCA3DDA9CDAA}" destId="{FFD5F2DB-BC0F-4174-87F9-E2CAA74078F2}" srcOrd="5" destOrd="0" presId="urn:microsoft.com/office/officeart/2008/layout/VerticalAccentList"/>
    <dgm:cxn modelId="{235A1422-F554-435A-9CC4-7BB8746871CD}" type="presParOf" srcId="{8C1B5167-9A32-485D-A238-DCA3DDA9CDAA}" destId="{388284FA-1381-4458-9FF0-A9C41C6CB016}" srcOrd="6" destOrd="0" presId="urn:microsoft.com/office/officeart/2008/layout/VerticalAccentList"/>
    <dgm:cxn modelId="{6793B111-BB91-4705-B621-7BBF553BA287}" type="presParOf" srcId="{8C1B5167-9A32-485D-A238-DCA3DDA9CDAA}" destId="{C3F3702B-7462-4FA8-9E39-C0E6C6FD2B12}" srcOrd="7" destOrd="0" presId="urn:microsoft.com/office/officeart/2008/layout/VerticalAccentList"/>
    <dgm:cxn modelId="{97F3984A-5B4F-40E7-B0DF-886563D70E4C}" type="presParOf" srcId="{A2D21507-42EC-452D-9F81-58F175DEC878}" destId="{C5B008C8-BDE4-49C0-9C40-6BEFC9FEA9B8}" srcOrd="2" destOrd="0" presId="urn:microsoft.com/office/officeart/2008/layout/VerticalAccentList"/>
    <dgm:cxn modelId="{11390FDE-D79E-47D1-A394-1EFD57C87B48}" type="presParOf" srcId="{A2D21507-42EC-452D-9F81-58F175DEC878}" destId="{75FE5294-919E-4142-8227-4B5C6338AB7E}" srcOrd="3" destOrd="0" presId="urn:microsoft.com/office/officeart/2008/layout/VerticalAccentList"/>
    <dgm:cxn modelId="{8719F7BA-88FD-4EAC-81DC-462D2299EF7D}" type="presParOf" srcId="{75FE5294-919E-4142-8227-4B5C6338AB7E}" destId="{45585C70-4D2B-44B7-9580-BF5C5C3A7C01}" srcOrd="0" destOrd="0" presId="urn:microsoft.com/office/officeart/2008/layout/VerticalAccentList"/>
    <dgm:cxn modelId="{99E5E8A3-97D2-4E06-AC34-841AA2D0A5BA}" type="presParOf" srcId="{A2D21507-42EC-452D-9F81-58F175DEC878}" destId="{04CAA61C-7C15-4386-8426-1D560E96FD64}" srcOrd="4" destOrd="0" presId="urn:microsoft.com/office/officeart/2008/layout/VerticalAccentList"/>
    <dgm:cxn modelId="{2B6E39C7-3EE2-4C32-9CCB-E04E889DB0A7}" type="presParOf" srcId="{04CAA61C-7C15-4386-8426-1D560E96FD64}" destId="{E1559010-EFB4-4154-8A7F-3266F12F28F5}" srcOrd="0" destOrd="0" presId="urn:microsoft.com/office/officeart/2008/layout/VerticalAccentList"/>
    <dgm:cxn modelId="{351F8AD8-4089-4FAC-9307-190E048B93F9}" type="presParOf" srcId="{04CAA61C-7C15-4386-8426-1D560E96FD64}" destId="{F80C242F-78D6-49B8-84D7-31BF06CB21FC}" srcOrd="1" destOrd="0" presId="urn:microsoft.com/office/officeart/2008/layout/VerticalAccentList"/>
    <dgm:cxn modelId="{64491264-4F78-4B09-AAB0-445F46D42B4F}" type="presParOf" srcId="{04CAA61C-7C15-4386-8426-1D560E96FD64}" destId="{1495A06E-2134-4D09-9630-9BE6EE3B5953}" srcOrd="2" destOrd="0" presId="urn:microsoft.com/office/officeart/2008/layout/VerticalAccentList"/>
    <dgm:cxn modelId="{BB963DD2-557B-4BFD-9376-BDBF005663FD}" type="presParOf" srcId="{04CAA61C-7C15-4386-8426-1D560E96FD64}" destId="{3B889912-0B04-476A-9465-5517C3BE3576}" srcOrd="3" destOrd="0" presId="urn:microsoft.com/office/officeart/2008/layout/VerticalAccentList"/>
    <dgm:cxn modelId="{393634E3-D91E-42CF-8792-29D141B4B29E}" type="presParOf" srcId="{04CAA61C-7C15-4386-8426-1D560E96FD64}" destId="{2813CA57-0083-439A-B171-6AEFC54F7FA2}" srcOrd="4" destOrd="0" presId="urn:microsoft.com/office/officeart/2008/layout/VerticalAccentList"/>
    <dgm:cxn modelId="{C65CA5AC-B86D-4243-BAAA-D3C734FEBE19}" type="presParOf" srcId="{04CAA61C-7C15-4386-8426-1D560E96FD64}" destId="{4FD4F206-6DB6-40DA-9C28-886703EE5AD2}" srcOrd="5" destOrd="0" presId="urn:microsoft.com/office/officeart/2008/layout/VerticalAccentList"/>
    <dgm:cxn modelId="{84ABD980-B923-4476-9202-8716D4801104}" type="presParOf" srcId="{04CAA61C-7C15-4386-8426-1D560E96FD64}" destId="{88DC36BC-3D5E-4FC0-9A1F-23D4CAE756D7}" srcOrd="6" destOrd="0" presId="urn:microsoft.com/office/officeart/2008/layout/VerticalAccentList"/>
    <dgm:cxn modelId="{2FCC638C-F8EB-4AD2-8C94-685A8A9A1CF7}" type="presParOf" srcId="{04CAA61C-7C15-4386-8426-1D560E96FD64}" destId="{CCE6810C-1387-4E62-9720-340A427DF4F0}" srcOrd="7" destOrd="0" presId="urn:microsoft.com/office/officeart/2008/layout/VerticalAccentList"/>
    <dgm:cxn modelId="{3077AF49-D44B-4515-B89F-99B611A1CA1D}" type="presParOf" srcId="{A2D21507-42EC-452D-9F81-58F175DEC878}" destId="{F856B7A4-9C79-4116-AC30-BD704C9EB417}" srcOrd="5" destOrd="0" presId="urn:microsoft.com/office/officeart/2008/layout/VerticalAccentList"/>
    <dgm:cxn modelId="{8D82899B-BAB8-4430-BE49-1D54319BBD19}" type="presParOf" srcId="{A2D21507-42EC-452D-9F81-58F175DEC878}" destId="{15839A36-7490-42EA-95A8-8B6AC593EE09}" srcOrd="6" destOrd="0" presId="urn:microsoft.com/office/officeart/2008/layout/VerticalAccentList"/>
    <dgm:cxn modelId="{C11B3CD6-4D67-4566-A4E5-17CA2251F525}" type="presParOf" srcId="{15839A36-7490-42EA-95A8-8B6AC593EE09}" destId="{145C1607-F7D2-4EA0-9B79-02C84E81DB32}" srcOrd="0" destOrd="0" presId="urn:microsoft.com/office/officeart/2008/layout/VerticalAccentList"/>
    <dgm:cxn modelId="{D7849335-480D-44EB-9C43-A71E76DC156F}" type="presParOf" srcId="{A2D21507-42EC-452D-9F81-58F175DEC878}" destId="{A09D4DF4-B951-4E97-988F-3A3A8E3125E5}" srcOrd="7" destOrd="0" presId="urn:microsoft.com/office/officeart/2008/layout/VerticalAccentList"/>
    <dgm:cxn modelId="{91E123AA-E29B-4426-8CD2-62A06B022B1D}" type="presParOf" srcId="{A09D4DF4-B951-4E97-988F-3A3A8E3125E5}" destId="{CCD661D3-8DCD-4107-8564-DB0542E98ECD}" srcOrd="0" destOrd="0" presId="urn:microsoft.com/office/officeart/2008/layout/VerticalAccentList"/>
    <dgm:cxn modelId="{AEA6F0A9-54B5-4BCD-95D4-E814FA22F5FF}" type="presParOf" srcId="{A09D4DF4-B951-4E97-988F-3A3A8E3125E5}" destId="{76838C8C-14D8-42AB-8D8F-08B3ACFA697F}" srcOrd="1" destOrd="0" presId="urn:microsoft.com/office/officeart/2008/layout/VerticalAccentList"/>
    <dgm:cxn modelId="{CC99C566-16BA-4403-B1DC-EBDD82AD2A5A}" type="presParOf" srcId="{A09D4DF4-B951-4E97-988F-3A3A8E3125E5}" destId="{E7837C13-E58B-45B9-80AC-2ACCDA9B4730}" srcOrd="2" destOrd="0" presId="urn:microsoft.com/office/officeart/2008/layout/VerticalAccentList"/>
    <dgm:cxn modelId="{AE6C8AC8-9599-4501-A00F-F322679C7659}" type="presParOf" srcId="{A09D4DF4-B951-4E97-988F-3A3A8E3125E5}" destId="{077C77CA-D079-4C2B-815A-B3BD018AB47F}" srcOrd="3" destOrd="0" presId="urn:microsoft.com/office/officeart/2008/layout/VerticalAccentList"/>
    <dgm:cxn modelId="{FBE7B55B-75EB-4851-BA16-DAF676DAE45E}" type="presParOf" srcId="{A09D4DF4-B951-4E97-988F-3A3A8E3125E5}" destId="{C0C97EC3-B675-48DF-A8C3-B09B136D3CC2}" srcOrd="4" destOrd="0" presId="urn:microsoft.com/office/officeart/2008/layout/VerticalAccentList"/>
    <dgm:cxn modelId="{F794F45E-BB3E-47AE-BF6A-D044036A93EB}" type="presParOf" srcId="{A09D4DF4-B951-4E97-988F-3A3A8E3125E5}" destId="{C3439E23-7DC1-4CBB-A3DA-F9E773EE651C}" srcOrd="5" destOrd="0" presId="urn:microsoft.com/office/officeart/2008/layout/VerticalAccentList"/>
    <dgm:cxn modelId="{1D1C7F92-2951-4685-8D17-BAC28D511C7F}" type="presParOf" srcId="{A09D4DF4-B951-4E97-988F-3A3A8E3125E5}" destId="{F61FBA25-2AB1-4A8D-83B9-7FC20096C424}" srcOrd="6" destOrd="0" presId="urn:microsoft.com/office/officeart/2008/layout/VerticalAccentList"/>
    <dgm:cxn modelId="{7E23B1A9-EAFA-4325-968A-56DFA8ABF4BC}" type="presParOf" srcId="{A09D4DF4-B951-4E97-988F-3A3A8E3125E5}" destId="{12700B50-789D-4AA1-B5D4-07114C4C8BB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420F1F-A934-4FAC-825E-DADC65D368A7}" type="doc">
      <dgm:prSet loTypeId="urn:microsoft.com/office/officeart/2008/layout/VerticalAccent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002EB60-710E-42A4-BAD0-23D05574A537}">
      <dgm:prSet phldrT="[Text]" custT="1"/>
      <dgm:spPr/>
      <dgm:t>
        <a:bodyPr/>
        <a:lstStyle/>
        <a:p>
          <a:pPr>
            <a:buNone/>
          </a:pPr>
          <a:r>
            <a:rPr lang="en-US" sz="1600" b="1" dirty="0">
              <a:solidFill>
                <a:schemeClr val="accent2">
                  <a:lumMod val="50000"/>
                </a:schemeClr>
              </a:solidFill>
            </a:rPr>
            <a:t>Squeezing of Bollinger Bands suggesting volatility is reducing and breakout can happen on either side.</a:t>
          </a:r>
        </a:p>
      </dgm:t>
    </dgm:pt>
    <dgm:pt modelId="{6CBD1ECE-AE9C-4097-864B-AC2AA780F623}" type="parTrans" cxnId="{26C3F6B5-7C47-4184-BC6A-17A33A87C73F}">
      <dgm:prSet/>
      <dgm:spPr/>
      <dgm:t>
        <a:bodyPr/>
        <a:lstStyle/>
        <a:p>
          <a:endParaRPr lang="en-US"/>
        </a:p>
      </dgm:t>
    </dgm:pt>
    <dgm:pt modelId="{E0B1E7E6-A8E1-4833-8BFA-671BC02694F8}" type="sibTrans" cxnId="{26C3F6B5-7C47-4184-BC6A-17A33A87C73F}">
      <dgm:prSet/>
      <dgm:spPr/>
      <dgm:t>
        <a:bodyPr/>
        <a:lstStyle/>
        <a:p>
          <a:endParaRPr lang="en-US"/>
        </a:p>
      </dgm:t>
    </dgm:pt>
    <dgm:pt modelId="{B415226F-3D47-45D0-8584-6C12DA7AF29C}">
      <dgm:prSet phldrT="[Text]"/>
      <dgm:spPr/>
      <dgm:t>
        <a:bodyPr/>
        <a:lstStyle/>
        <a:p>
          <a:endParaRPr lang="en-US" dirty="0"/>
        </a:p>
      </dgm:t>
    </dgm:pt>
    <dgm:pt modelId="{82ED2301-030E-41EC-A40B-EA8DC0405443}" type="sibTrans" cxnId="{347919B3-ACDC-4E0B-BDE4-62D6E5F3E50A}">
      <dgm:prSet/>
      <dgm:spPr/>
      <dgm:t>
        <a:bodyPr/>
        <a:lstStyle/>
        <a:p>
          <a:endParaRPr lang="en-US"/>
        </a:p>
      </dgm:t>
    </dgm:pt>
    <dgm:pt modelId="{133AA0AB-BC1E-4BDB-9586-600450258D35}" type="parTrans" cxnId="{347919B3-ACDC-4E0B-BDE4-62D6E5F3E50A}">
      <dgm:prSet/>
      <dgm:spPr/>
      <dgm:t>
        <a:bodyPr/>
        <a:lstStyle/>
        <a:p>
          <a:endParaRPr lang="en-US"/>
        </a:p>
      </dgm:t>
    </dgm:pt>
    <dgm:pt modelId="{A2D21507-42EC-452D-9F81-58F175DEC878}" type="pres">
      <dgm:prSet presAssocID="{49420F1F-A934-4FAC-825E-DADC65D368A7}" presName="Name0" presStyleCnt="0">
        <dgm:presLayoutVars>
          <dgm:chMax/>
          <dgm:chPref/>
          <dgm:dir/>
        </dgm:presLayoutVars>
      </dgm:prSet>
      <dgm:spPr/>
    </dgm:pt>
    <dgm:pt modelId="{15839A36-7490-42EA-95A8-8B6AC593EE09}" type="pres">
      <dgm:prSet presAssocID="{B415226F-3D47-45D0-8584-6C12DA7AF29C}" presName="parenttextcomposite" presStyleCnt="0"/>
      <dgm:spPr/>
    </dgm:pt>
    <dgm:pt modelId="{145C1607-F7D2-4EA0-9B79-02C84E81DB32}" type="pres">
      <dgm:prSet presAssocID="{B415226F-3D47-45D0-8584-6C12DA7AF29C}" presName="parenttext" presStyleLbl="revTx" presStyleIdx="0" presStyleCnt="1" custLinFactNeighborY="-49534">
        <dgm:presLayoutVars>
          <dgm:chMax/>
          <dgm:chPref val="2"/>
          <dgm:bulletEnabled val="1"/>
        </dgm:presLayoutVars>
      </dgm:prSet>
      <dgm:spPr/>
    </dgm:pt>
    <dgm:pt modelId="{A09D4DF4-B951-4E97-988F-3A3A8E3125E5}" type="pres">
      <dgm:prSet presAssocID="{B415226F-3D47-45D0-8584-6C12DA7AF29C}" presName="composite" presStyleCnt="0"/>
      <dgm:spPr/>
    </dgm:pt>
    <dgm:pt modelId="{CCD661D3-8DCD-4107-8564-DB0542E98ECD}" type="pres">
      <dgm:prSet presAssocID="{B415226F-3D47-45D0-8584-6C12DA7AF29C}" presName="chevron1" presStyleLbl="alignNode1" presStyleIdx="0" presStyleCnt="7"/>
      <dgm:spPr/>
    </dgm:pt>
    <dgm:pt modelId="{76838C8C-14D8-42AB-8D8F-08B3ACFA697F}" type="pres">
      <dgm:prSet presAssocID="{B415226F-3D47-45D0-8584-6C12DA7AF29C}" presName="chevron2" presStyleLbl="alignNode1" presStyleIdx="1" presStyleCnt="7"/>
      <dgm:spPr/>
    </dgm:pt>
    <dgm:pt modelId="{E7837C13-E58B-45B9-80AC-2ACCDA9B4730}" type="pres">
      <dgm:prSet presAssocID="{B415226F-3D47-45D0-8584-6C12DA7AF29C}" presName="chevron3" presStyleLbl="alignNode1" presStyleIdx="2" presStyleCnt="7"/>
      <dgm:spPr/>
    </dgm:pt>
    <dgm:pt modelId="{077C77CA-D079-4C2B-815A-B3BD018AB47F}" type="pres">
      <dgm:prSet presAssocID="{B415226F-3D47-45D0-8584-6C12DA7AF29C}" presName="chevron4" presStyleLbl="alignNode1" presStyleIdx="3" presStyleCnt="7"/>
      <dgm:spPr/>
    </dgm:pt>
    <dgm:pt modelId="{C0C97EC3-B675-48DF-A8C3-B09B136D3CC2}" type="pres">
      <dgm:prSet presAssocID="{B415226F-3D47-45D0-8584-6C12DA7AF29C}" presName="chevron5" presStyleLbl="alignNode1" presStyleIdx="4" presStyleCnt="7"/>
      <dgm:spPr/>
    </dgm:pt>
    <dgm:pt modelId="{C3439E23-7DC1-4CBB-A3DA-F9E773EE651C}" type="pres">
      <dgm:prSet presAssocID="{B415226F-3D47-45D0-8584-6C12DA7AF29C}" presName="chevron6" presStyleLbl="alignNode1" presStyleIdx="5" presStyleCnt="7"/>
      <dgm:spPr/>
    </dgm:pt>
    <dgm:pt modelId="{F61FBA25-2AB1-4A8D-83B9-7FC20096C424}" type="pres">
      <dgm:prSet presAssocID="{B415226F-3D47-45D0-8584-6C12DA7AF29C}" presName="chevron7" presStyleLbl="alignNode1" presStyleIdx="6" presStyleCnt="7"/>
      <dgm:spPr/>
    </dgm:pt>
    <dgm:pt modelId="{12700B50-789D-4AA1-B5D4-07114C4C8BBD}" type="pres">
      <dgm:prSet presAssocID="{B415226F-3D47-45D0-8584-6C12DA7AF29C}" presName="childtext" presStyleLbl="solidFgAcc1" presStyleIdx="0" presStyleCnt="1" custLinFactNeighborY="4051">
        <dgm:presLayoutVars>
          <dgm:chMax/>
          <dgm:chPref val="0"/>
          <dgm:bulletEnabled val="1"/>
        </dgm:presLayoutVars>
      </dgm:prSet>
      <dgm:spPr/>
    </dgm:pt>
  </dgm:ptLst>
  <dgm:cxnLst>
    <dgm:cxn modelId="{347919B3-ACDC-4E0B-BDE4-62D6E5F3E50A}" srcId="{49420F1F-A934-4FAC-825E-DADC65D368A7}" destId="{B415226F-3D47-45D0-8584-6C12DA7AF29C}" srcOrd="0" destOrd="0" parTransId="{133AA0AB-BC1E-4BDB-9586-600450258D35}" sibTransId="{82ED2301-030E-41EC-A40B-EA8DC0405443}"/>
    <dgm:cxn modelId="{26C3F6B5-7C47-4184-BC6A-17A33A87C73F}" srcId="{B415226F-3D47-45D0-8584-6C12DA7AF29C}" destId="{9002EB60-710E-42A4-BAD0-23D05574A537}" srcOrd="0" destOrd="0" parTransId="{6CBD1ECE-AE9C-4097-864B-AC2AA780F623}" sibTransId="{E0B1E7E6-A8E1-4833-8BFA-671BC02694F8}"/>
    <dgm:cxn modelId="{1A7372C5-DA05-44DA-8D6C-9E44E9417451}" type="presOf" srcId="{B415226F-3D47-45D0-8584-6C12DA7AF29C}" destId="{145C1607-F7D2-4EA0-9B79-02C84E81DB32}" srcOrd="0" destOrd="0" presId="urn:microsoft.com/office/officeart/2008/layout/VerticalAccentList"/>
    <dgm:cxn modelId="{54CBD4D3-7808-4B9A-830F-F9E443A86516}" type="presOf" srcId="{9002EB60-710E-42A4-BAD0-23D05574A537}" destId="{12700B50-789D-4AA1-B5D4-07114C4C8BBD}" srcOrd="0" destOrd="0" presId="urn:microsoft.com/office/officeart/2008/layout/VerticalAccentList"/>
    <dgm:cxn modelId="{F97607D4-CD1E-4408-85C9-CDE02A4AD0F5}" type="presOf" srcId="{49420F1F-A934-4FAC-825E-DADC65D368A7}" destId="{A2D21507-42EC-452D-9F81-58F175DEC878}" srcOrd="0" destOrd="0" presId="urn:microsoft.com/office/officeart/2008/layout/VerticalAccentList"/>
    <dgm:cxn modelId="{8D82899B-BAB8-4430-BE49-1D54319BBD19}" type="presParOf" srcId="{A2D21507-42EC-452D-9F81-58F175DEC878}" destId="{15839A36-7490-42EA-95A8-8B6AC593EE09}" srcOrd="0" destOrd="0" presId="urn:microsoft.com/office/officeart/2008/layout/VerticalAccentList"/>
    <dgm:cxn modelId="{C11B3CD6-4D67-4566-A4E5-17CA2251F525}" type="presParOf" srcId="{15839A36-7490-42EA-95A8-8B6AC593EE09}" destId="{145C1607-F7D2-4EA0-9B79-02C84E81DB32}" srcOrd="0" destOrd="0" presId="urn:microsoft.com/office/officeart/2008/layout/VerticalAccentList"/>
    <dgm:cxn modelId="{D7849335-480D-44EB-9C43-A71E76DC156F}" type="presParOf" srcId="{A2D21507-42EC-452D-9F81-58F175DEC878}" destId="{A09D4DF4-B951-4E97-988F-3A3A8E3125E5}" srcOrd="1" destOrd="0" presId="urn:microsoft.com/office/officeart/2008/layout/VerticalAccentList"/>
    <dgm:cxn modelId="{91E123AA-E29B-4426-8CD2-62A06B022B1D}" type="presParOf" srcId="{A09D4DF4-B951-4E97-988F-3A3A8E3125E5}" destId="{CCD661D3-8DCD-4107-8564-DB0542E98ECD}" srcOrd="0" destOrd="0" presId="urn:microsoft.com/office/officeart/2008/layout/VerticalAccentList"/>
    <dgm:cxn modelId="{AEA6F0A9-54B5-4BCD-95D4-E814FA22F5FF}" type="presParOf" srcId="{A09D4DF4-B951-4E97-988F-3A3A8E3125E5}" destId="{76838C8C-14D8-42AB-8D8F-08B3ACFA697F}" srcOrd="1" destOrd="0" presId="urn:microsoft.com/office/officeart/2008/layout/VerticalAccentList"/>
    <dgm:cxn modelId="{CC99C566-16BA-4403-B1DC-EBDD82AD2A5A}" type="presParOf" srcId="{A09D4DF4-B951-4E97-988F-3A3A8E3125E5}" destId="{E7837C13-E58B-45B9-80AC-2ACCDA9B4730}" srcOrd="2" destOrd="0" presId="urn:microsoft.com/office/officeart/2008/layout/VerticalAccentList"/>
    <dgm:cxn modelId="{AE6C8AC8-9599-4501-A00F-F322679C7659}" type="presParOf" srcId="{A09D4DF4-B951-4E97-988F-3A3A8E3125E5}" destId="{077C77CA-D079-4C2B-815A-B3BD018AB47F}" srcOrd="3" destOrd="0" presId="urn:microsoft.com/office/officeart/2008/layout/VerticalAccentList"/>
    <dgm:cxn modelId="{FBE7B55B-75EB-4851-BA16-DAF676DAE45E}" type="presParOf" srcId="{A09D4DF4-B951-4E97-988F-3A3A8E3125E5}" destId="{C0C97EC3-B675-48DF-A8C3-B09B136D3CC2}" srcOrd="4" destOrd="0" presId="urn:microsoft.com/office/officeart/2008/layout/VerticalAccentList"/>
    <dgm:cxn modelId="{F794F45E-BB3E-47AE-BF6A-D044036A93EB}" type="presParOf" srcId="{A09D4DF4-B951-4E97-988F-3A3A8E3125E5}" destId="{C3439E23-7DC1-4CBB-A3DA-F9E773EE651C}" srcOrd="5" destOrd="0" presId="urn:microsoft.com/office/officeart/2008/layout/VerticalAccentList"/>
    <dgm:cxn modelId="{1D1C7F92-2951-4685-8D17-BAC28D511C7F}" type="presParOf" srcId="{A09D4DF4-B951-4E97-988F-3A3A8E3125E5}" destId="{F61FBA25-2AB1-4A8D-83B9-7FC20096C424}" srcOrd="6" destOrd="0" presId="urn:microsoft.com/office/officeart/2008/layout/VerticalAccentList"/>
    <dgm:cxn modelId="{7E23B1A9-EAFA-4325-968A-56DFA8ABF4BC}" type="presParOf" srcId="{A09D4DF4-B951-4E97-988F-3A3A8E3125E5}" destId="{12700B50-789D-4AA1-B5D4-07114C4C8BB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5E27C-3378-419F-9C60-CEDEC79F91A9}">
      <dsp:nvSpPr>
        <dsp:cNvPr id="0" name=""/>
        <dsp:cNvSpPr/>
      </dsp:nvSpPr>
      <dsp:spPr>
        <a:xfrm rot="5400000">
          <a:off x="-177059" y="178938"/>
          <a:ext cx="1180397" cy="826278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Weekly Analysis</a:t>
          </a:r>
        </a:p>
      </dsp:txBody>
      <dsp:txXfrm rot="-5400000">
        <a:off x="1" y="415017"/>
        <a:ext cx="826278" cy="354119"/>
      </dsp:txXfrm>
    </dsp:sp>
    <dsp:sp modelId="{BB2C6681-9EC6-4AC3-B8BF-1E9033E4216F}">
      <dsp:nvSpPr>
        <dsp:cNvPr id="0" name=""/>
        <dsp:cNvSpPr/>
      </dsp:nvSpPr>
      <dsp:spPr>
        <a:xfrm rot="5400000">
          <a:off x="1725191" y="-888824"/>
          <a:ext cx="767258" cy="2565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 identify long term trend</a:t>
          </a:r>
        </a:p>
      </dsp:txBody>
      <dsp:txXfrm rot="-5400000">
        <a:off x="826278" y="47543"/>
        <a:ext cx="2527631" cy="692350"/>
      </dsp:txXfrm>
    </dsp:sp>
    <dsp:sp modelId="{151B6E53-198C-40DF-A242-2371A22D98FD}">
      <dsp:nvSpPr>
        <dsp:cNvPr id="0" name=""/>
        <dsp:cNvSpPr/>
      </dsp:nvSpPr>
      <dsp:spPr>
        <a:xfrm rot="5400000">
          <a:off x="-177059" y="1211494"/>
          <a:ext cx="1180397" cy="826278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Daily Analysis</a:t>
          </a:r>
        </a:p>
      </dsp:txBody>
      <dsp:txXfrm rot="-5400000">
        <a:off x="1" y="1447573"/>
        <a:ext cx="826278" cy="354119"/>
      </dsp:txXfrm>
    </dsp:sp>
    <dsp:sp modelId="{AD4E7063-4976-4D37-8248-6C641DAE2865}">
      <dsp:nvSpPr>
        <dsp:cNvPr id="0" name=""/>
        <dsp:cNvSpPr/>
      </dsp:nvSpPr>
      <dsp:spPr>
        <a:xfrm rot="5400000">
          <a:off x="1725191" y="135521"/>
          <a:ext cx="767258" cy="2565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 identify Mid term trend</a:t>
          </a:r>
        </a:p>
      </dsp:txBody>
      <dsp:txXfrm rot="-5400000">
        <a:off x="826278" y="1071888"/>
        <a:ext cx="2527631" cy="692350"/>
      </dsp:txXfrm>
    </dsp:sp>
    <dsp:sp modelId="{AF7624F8-F43C-41DE-9398-334C9755563E}">
      <dsp:nvSpPr>
        <dsp:cNvPr id="0" name=""/>
        <dsp:cNvSpPr/>
      </dsp:nvSpPr>
      <dsp:spPr>
        <a:xfrm rot="5400000">
          <a:off x="-177059" y="2244049"/>
          <a:ext cx="1180397" cy="826278"/>
        </a:xfrm>
        <a:prstGeom prst="chevron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Hourly and 15 min Analysis</a:t>
          </a:r>
        </a:p>
      </dsp:txBody>
      <dsp:txXfrm rot="-5400000">
        <a:off x="1" y="2480128"/>
        <a:ext cx="826278" cy="354119"/>
      </dsp:txXfrm>
    </dsp:sp>
    <dsp:sp modelId="{3489BA33-667A-421F-AEAF-D9EC32F7C5A1}">
      <dsp:nvSpPr>
        <dsp:cNvPr id="0" name=""/>
        <dsp:cNvSpPr/>
      </dsp:nvSpPr>
      <dsp:spPr>
        <a:xfrm rot="5400000">
          <a:off x="1725191" y="1168076"/>
          <a:ext cx="767258" cy="25650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To identify trading opportunities</a:t>
          </a:r>
        </a:p>
      </dsp:txBody>
      <dsp:txXfrm rot="-5400000">
        <a:off x="826278" y="2104443"/>
        <a:ext cx="2527631" cy="692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7403C-9EC7-4672-BC51-90D7DB831D1D}">
      <dsp:nvSpPr>
        <dsp:cNvPr id="0" name=""/>
        <dsp:cNvSpPr/>
      </dsp:nvSpPr>
      <dsp:spPr>
        <a:xfrm>
          <a:off x="64204" y="645141"/>
          <a:ext cx="3839474" cy="349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64204" y="645141"/>
        <a:ext cx="3839474" cy="349043"/>
      </dsp:txXfrm>
    </dsp:sp>
    <dsp:sp modelId="{147DD8A9-016F-4F53-845E-612CADA89566}">
      <dsp:nvSpPr>
        <dsp:cNvPr id="0" name=""/>
        <dsp:cNvSpPr/>
      </dsp:nvSpPr>
      <dsp:spPr>
        <a:xfrm>
          <a:off x="64204" y="994184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1FEE4-A2EE-4711-93F4-0D544D446BAA}">
      <dsp:nvSpPr>
        <dsp:cNvPr id="0" name=""/>
        <dsp:cNvSpPr/>
      </dsp:nvSpPr>
      <dsp:spPr>
        <a:xfrm>
          <a:off x="603864" y="994184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8A930-BFDE-4475-85D8-4870E5318430}">
      <dsp:nvSpPr>
        <dsp:cNvPr id="0" name=""/>
        <dsp:cNvSpPr/>
      </dsp:nvSpPr>
      <dsp:spPr>
        <a:xfrm>
          <a:off x="1143950" y="994184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406F7-B1AF-4EB4-8BC8-983489AEFB25}">
      <dsp:nvSpPr>
        <dsp:cNvPr id="0" name=""/>
        <dsp:cNvSpPr/>
      </dsp:nvSpPr>
      <dsp:spPr>
        <a:xfrm>
          <a:off x="1683609" y="994184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28142-A41B-451C-A0BA-B30A01740DEC}">
      <dsp:nvSpPr>
        <dsp:cNvPr id="0" name=""/>
        <dsp:cNvSpPr/>
      </dsp:nvSpPr>
      <dsp:spPr>
        <a:xfrm>
          <a:off x="2223695" y="994184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5F2DB-BC0F-4174-87F9-E2CAA74078F2}">
      <dsp:nvSpPr>
        <dsp:cNvPr id="0" name=""/>
        <dsp:cNvSpPr/>
      </dsp:nvSpPr>
      <dsp:spPr>
        <a:xfrm>
          <a:off x="2763355" y="994184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284FA-1381-4458-9FF0-A9C41C6CB016}">
      <dsp:nvSpPr>
        <dsp:cNvPr id="0" name=""/>
        <dsp:cNvSpPr/>
      </dsp:nvSpPr>
      <dsp:spPr>
        <a:xfrm>
          <a:off x="3367645" y="969811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3702B-7462-4FA8-9E39-C0E6C6FD2B12}">
      <dsp:nvSpPr>
        <dsp:cNvPr id="0" name=""/>
        <dsp:cNvSpPr/>
      </dsp:nvSpPr>
      <dsp:spPr>
        <a:xfrm>
          <a:off x="64204" y="1065286"/>
          <a:ext cx="3889387" cy="568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50000"/>
                </a:schemeClr>
              </a:solidFill>
            </a:rPr>
            <a:t>The weekly chart formed double bottom pattern indicating possible reversal.</a:t>
          </a:r>
        </a:p>
      </dsp:txBody>
      <dsp:txXfrm>
        <a:off x="64204" y="1065286"/>
        <a:ext cx="3889387" cy="568811"/>
      </dsp:txXfrm>
    </dsp:sp>
    <dsp:sp modelId="{45585C70-4D2B-44B7-9580-BF5C5C3A7C01}">
      <dsp:nvSpPr>
        <dsp:cNvPr id="0" name=""/>
        <dsp:cNvSpPr/>
      </dsp:nvSpPr>
      <dsp:spPr>
        <a:xfrm>
          <a:off x="64204" y="1798333"/>
          <a:ext cx="3839474" cy="349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64204" y="1798333"/>
        <a:ext cx="3839474" cy="349043"/>
      </dsp:txXfrm>
    </dsp:sp>
    <dsp:sp modelId="{E1559010-EFB4-4154-8A7F-3266F12F28F5}">
      <dsp:nvSpPr>
        <dsp:cNvPr id="0" name=""/>
        <dsp:cNvSpPr/>
      </dsp:nvSpPr>
      <dsp:spPr>
        <a:xfrm>
          <a:off x="64204" y="2147376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C242F-78D6-49B8-84D7-31BF06CB21FC}">
      <dsp:nvSpPr>
        <dsp:cNvPr id="0" name=""/>
        <dsp:cNvSpPr/>
      </dsp:nvSpPr>
      <dsp:spPr>
        <a:xfrm>
          <a:off x="603864" y="2147376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5A06E-2134-4D09-9630-9BE6EE3B5953}">
      <dsp:nvSpPr>
        <dsp:cNvPr id="0" name=""/>
        <dsp:cNvSpPr/>
      </dsp:nvSpPr>
      <dsp:spPr>
        <a:xfrm>
          <a:off x="1143950" y="2147376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89912-0B04-476A-9465-5517C3BE3576}">
      <dsp:nvSpPr>
        <dsp:cNvPr id="0" name=""/>
        <dsp:cNvSpPr/>
      </dsp:nvSpPr>
      <dsp:spPr>
        <a:xfrm>
          <a:off x="1683609" y="2147376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3CA57-0083-439A-B171-6AEFC54F7FA2}">
      <dsp:nvSpPr>
        <dsp:cNvPr id="0" name=""/>
        <dsp:cNvSpPr/>
      </dsp:nvSpPr>
      <dsp:spPr>
        <a:xfrm>
          <a:off x="2223695" y="2147376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4F206-6DB6-40DA-9C28-886703EE5AD2}">
      <dsp:nvSpPr>
        <dsp:cNvPr id="0" name=""/>
        <dsp:cNvSpPr/>
      </dsp:nvSpPr>
      <dsp:spPr>
        <a:xfrm>
          <a:off x="2763355" y="2147376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C36BC-3D5E-4FC0-9A1F-23D4CAE756D7}">
      <dsp:nvSpPr>
        <dsp:cNvPr id="0" name=""/>
        <dsp:cNvSpPr/>
      </dsp:nvSpPr>
      <dsp:spPr>
        <a:xfrm>
          <a:off x="3303441" y="2147376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6810C-1387-4E62-9720-340A427DF4F0}">
      <dsp:nvSpPr>
        <dsp:cNvPr id="0" name=""/>
        <dsp:cNvSpPr/>
      </dsp:nvSpPr>
      <dsp:spPr>
        <a:xfrm>
          <a:off x="64204" y="2218477"/>
          <a:ext cx="3889387" cy="568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50000"/>
                </a:schemeClr>
              </a:solidFill>
            </a:rPr>
            <a:t>Bank Nifty is currently in a bullish long-term trend, Sustaining over100 and 200 EMA’S.</a:t>
          </a:r>
        </a:p>
      </dsp:txBody>
      <dsp:txXfrm>
        <a:off x="64204" y="2218477"/>
        <a:ext cx="3889387" cy="568811"/>
      </dsp:txXfrm>
    </dsp:sp>
    <dsp:sp modelId="{145C1607-F7D2-4EA0-9B79-02C84E81DB32}">
      <dsp:nvSpPr>
        <dsp:cNvPr id="0" name=""/>
        <dsp:cNvSpPr/>
      </dsp:nvSpPr>
      <dsp:spPr>
        <a:xfrm>
          <a:off x="64204" y="2951524"/>
          <a:ext cx="3839474" cy="349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64204" y="2951524"/>
        <a:ext cx="3839474" cy="349043"/>
      </dsp:txXfrm>
    </dsp:sp>
    <dsp:sp modelId="{CCD661D3-8DCD-4107-8564-DB0542E98ECD}">
      <dsp:nvSpPr>
        <dsp:cNvPr id="0" name=""/>
        <dsp:cNvSpPr/>
      </dsp:nvSpPr>
      <dsp:spPr>
        <a:xfrm>
          <a:off x="64204" y="3300567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38C8C-14D8-42AB-8D8F-08B3ACFA697F}">
      <dsp:nvSpPr>
        <dsp:cNvPr id="0" name=""/>
        <dsp:cNvSpPr/>
      </dsp:nvSpPr>
      <dsp:spPr>
        <a:xfrm>
          <a:off x="603864" y="3300567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37C13-E58B-45B9-80AC-2ACCDA9B4730}">
      <dsp:nvSpPr>
        <dsp:cNvPr id="0" name=""/>
        <dsp:cNvSpPr/>
      </dsp:nvSpPr>
      <dsp:spPr>
        <a:xfrm>
          <a:off x="1143950" y="3300567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C77CA-D079-4C2B-815A-B3BD018AB47F}">
      <dsp:nvSpPr>
        <dsp:cNvPr id="0" name=""/>
        <dsp:cNvSpPr/>
      </dsp:nvSpPr>
      <dsp:spPr>
        <a:xfrm>
          <a:off x="1683609" y="3300567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97EC3-B675-48DF-A8C3-B09B136D3CC2}">
      <dsp:nvSpPr>
        <dsp:cNvPr id="0" name=""/>
        <dsp:cNvSpPr/>
      </dsp:nvSpPr>
      <dsp:spPr>
        <a:xfrm>
          <a:off x="2223695" y="3300567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39E23-7DC1-4CBB-A3DA-F9E773EE651C}">
      <dsp:nvSpPr>
        <dsp:cNvPr id="0" name=""/>
        <dsp:cNvSpPr/>
      </dsp:nvSpPr>
      <dsp:spPr>
        <a:xfrm>
          <a:off x="2763355" y="3300567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FBA25-2AB1-4A8D-83B9-7FC20096C424}">
      <dsp:nvSpPr>
        <dsp:cNvPr id="0" name=""/>
        <dsp:cNvSpPr/>
      </dsp:nvSpPr>
      <dsp:spPr>
        <a:xfrm>
          <a:off x="3303441" y="3300567"/>
          <a:ext cx="898437" cy="71101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00B50-789D-4AA1-B5D4-07114C4C8BBD}">
      <dsp:nvSpPr>
        <dsp:cNvPr id="0" name=""/>
        <dsp:cNvSpPr/>
      </dsp:nvSpPr>
      <dsp:spPr>
        <a:xfrm>
          <a:off x="64204" y="3394711"/>
          <a:ext cx="3889387" cy="568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50000"/>
                </a:schemeClr>
              </a:solidFill>
            </a:rPr>
            <a:t>Support lies between 47,800 – 47,900, while resistance is seen near 51,800 – 52,000</a:t>
          </a:r>
          <a:r>
            <a:rPr lang="en-US" sz="1600" kern="1200" dirty="0"/>
            <a:t>. </a:t>
          </a:r>
        </a:p>
      </dsp:txBody>
      <dsp:txXfrm>
        <a:off x="64204" y="3394711"/>
        <a:ext cx="3889387" cy="5688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C1607-F7D2-4EA0-9B79-02C84E81DB32}">
      <dsp:nvSpPr>
        <dsp:cNvPr id="0" name=""/>
        <dsp:cNvSpPr/>
      </dsp:nvSpPr>
      <dsp:spPr>
        <a:xfrm>
          <a:off x="66224" y="0"/>
          <a:ext cx="3835724" cy="348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66224" y="0"/>
        <a:ext cx="3835724" cy="348702"/>
      </dsp:txXfrm>
    </dsp:sp>
    <dsp:sp modelId="{CCD661D3-8DCD-4107-8564-DB0542E98ECD}">
      <dsp:nvSpPr>
        <dsp:cNvPr id="0" name=""/>
        <dsp:cNvSpPr/>
      </dsp:nvSpPr>
      <dsp:spPr>
        <a:xfrm>
          <a:off x="66224" y="462993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38C8C-14D8-42AB-8D8F-08B3ACFA697F}">
      <dsp:nvSpPr>
        <dsp:cNvPr id="0" name=""/>
        <dsp:cNvSpPr/>
      </dsp:nvSpPr>
      <dsp:spPr>
        <a:xfrm>
          <a:off x="605357" y="462993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37C13-E58B-45B9-80AC-2ACCDA9B4730}">
      <dsp:nvSpPr>
        <dsp:cNvPr id="0" name=""/>
        <dsp:cNvSpPr/>
      </dsp:nvSpPr>
      <dsp:spPr>
        <a:xfrm>
          <a:off x="1144915" y="462993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C77CA-D079-4C2B-815A-B3BD018AB47F}">
      <dsp:nvSpPr>
        <dsp:cNvPr id="0" name=""/>
        <dsp:cNvSpPr/>
      </dsp:nvSpPr>
      <dsp:spPr>
        <a:xfrm>
          <a:off x="1684048" y="462993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97EC3-B675-48DF-A8C3-B09B136D3CC2}">
      <dsp:nvSpPr>
        <dsp:cNvPr id="0" name=""/>
        <dsp:cNvSpPr/>
      </dsp:nvSpPr>
      <dsp:spPr>
        <a:xfrm>
          <a:off x="2223606" y="462993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39E23-7DC1-4CBB-A3DA-F9E773EE651C}">
      <dsp:nvSpPr>
        <dsp:cNvPr id="0" name=""/>
        <dsp:cNvSpPr/>
      </dsp:nvSpPr>
      <dsp:spPr>
        <a:xfrm>
          <a:off x="2762739" y="462993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FBA25-2AB1-4A8D-83B9-7FC20096C424}">
      <dsp:nvSpPr>
        <dsp:cNvPr id="0" name=""/>
        <dsp:cNvSpPr/>
      </dsp:nvSpPr>
      <dsp:spPr>
        <a:xfrm>
          <a:off x="3302297" y="462993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00B50-789D-4AA1-B5D4-07114C4C8BBD}">
      <dsp:nvSpPr>
        <dsp:cNvPr id="0" name=""/>
        <dsp:cNvSpPr/>
      </dsp:nvSpPr>
      <dsp:spPr>
        <a:xfrm>
          <a:off x="66224" y="557045"/>
          <a:ext cx="3885588" cy="568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50000"/>
                </a:schemeClr>
              </a:solidFill>
            </a:rPr>
            <a:t>The bullish outlook is supported by RSI &gt; 55 and MACD showing a positive crossover, confirming trend continuation.</a:t>
          </a:r>
        </a:p>
      </dsp:txBody>
      <dsp:txXfrm>
        <a:off x="66224" y="557045"/>
        <a:ext cx="3885588" cy="5682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7403C-9EC7-4672-BC51-90D7DB831D1D}">
      <dsp:nvSpPr>
        <dsp:cNvPr id="0" name=""/>
        <dsp:cNvSpPr/>
      </dsp:nvSpPr>
      <dsp:spPr>
        <a:xfrm>
          <a:off x="53402" y="646785"/>
          <a:ext cx="3835725" cy="348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3402" y="646785"/>
        <a:ext cx="3835725" cy="348702"/>
      </dsp:txXfrm>
    </dsp:sp>
    <dsp:sp modelId="{147DD8A9-016F-4F53-845E-612CADA89566}">
      <dsp:nvSpPr>
        <dsp:cNvPr id="0" name=""/>
        <dsp:cNvSpPr/>
      </dsp:nvSpPr>
      <dsp:spPr>
        <a:xfrm>
          <a:off x="53402" y="995487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1FEE4-A2EE-4711-93F4-0D544D446BAA}">
      <dsp:nvSpPr>
        <dsp:cNvPr id="0" name=""/>
        <dsp:cNvSpPr/>
      </dsp:nvSpPr>
      <dsp:spPr>
        <a:xfrm>
          <a:off x="592534" y="995487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8A930-BFDE-4475-85D8-4870E5318430}">
      <dsp:nvSpPr>
        <dsp:cNvPr id="0" name=""/>
        <dsp:cNvSpPr/>
      </dsp:nvSpPr>
      <dsp:spPr>
        <a:xfrm>
          <a:off x="1132093" y="995487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406F7-B1AF-4EB4-8BC8-983489AEFB25}">
      <dsp:nvSpPr>
        <dsp:cNvPr id="0" name=""/>
        <dsp:cNvSpPr/>
      </dsp:nvSpPr>
      <dsp:spPr>
        <a:xfrm>
          <a:off x="1671226" y="995487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28142-A41B-451C-A0BA-B30A01740DEC}">
      <dsp:nvSpPr>
        <dsp:cNvPr id="0" name=""/>
        <dsp:cNvSpPr/>
      </dsp:nvSpPr>
      <dsp:spPr>
        <a:xfrm>
          <a:off x="2210784" y="995487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5F2DB-BC0F-4174-87F9-E2CAA74078F2}">
      <dsp:nvSpPr>
        <dsp:cNvPr id="0" name=""/>
        <dsp:cNvSpPr/>
      </dsp:nvSpPr>
      <dsp:spPr>
        <a:xfrm>
          <a:off x="2749917" y="995487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284FA-1381-4458-9FF0-A9C41C6CB016}">
      <dsp:nvSpPr>
        <dsp:cNvPr id="0" name=""/>
        <dsp:cNvSpPr/>
      </dsp:nvSpPr>
      <dsp:spPr>
        <a:xfrm>
          <a:off x="3358650" y="971137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3702B-7462-4FA8-9E39-C0E6C6FD2B12}">
      <dsp:nvSpPr>
        <dsp:cNvPr id="0" name=""/>
        <dsp:cNvSpPr/>
      </dsp:nvSpPr>
      <dsp:spPr>
        <a:xfrm>
          <a:off x="53402" y="1066519"/>
          <a:ext cx="3885589" cy="568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50000"/>
                </a:schemeClr>
              </a:solidFill>
            </a:rPr>
            <a:t>Bank Nifty shows a weak bullish bias in the short term, with the 1-hour chart indicating a correction phase.</a:t>
          </a:r>
        </a:p>
      </dsp:txBody>
      <dsp:txXfrm>
        <a:off x="53402" y="1066519"/>
        <a:ext cx="3885589" cy="568255"/>
      </dsp:txXfrm>
    </dsp:sp>
    <dsp:sp modelId="{45585C70-4D2B-44B7-9580-BF5C5C3A7C01}">
      <dsp:nvSpPr>
        <dsp:cNvPr id="0" name=""/>
        <dsp:cNvSpPr/>
      </dsp:nvSpPr>
      <dsp:spPr>
        <a:xfrm>
          <a:off x="53402" y="1798850"/>
          <a:ext cx="3835725" cy="348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3402" y="1798850"/>
        <a:ext cx="3835725" cy="348702"/>
      </dsp:txXfrm>
    </dsp:sp>
    <dsp:sp modelId="{E1559010-EFB4-4154-8A7F-3266F12F28F5}">
      <dsp:nvSpPr>
        <dsp:cNvPr id="0" name=""/>
        <dsp:cNvSpPr/>
      </dsp:nvSpPr>
      <dsp:spPr>
        <a:xfrm>
          <a:off x="79047" y="2147552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C242F-78D6-49B8-84D7-31BF06CB21FC}">
      <dsp:nvSpPr>
        <dsp:cNvPr id="0" name=""/>
        <dsp:cNvSpPr/>
      </dsp:nvSpPr>
      <dsp:spPr>
        <a:xfrm>
          <a:off x="618179" y="2147552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5A06E-2134-4D09-9630-9BE6EE3B5953}">
      <dsp:nvSpPr>
        <dsp:cNvPr id="0" name=""/>
        <dsp:cNvSpPr/>
      </dsp:nvSpPr>
      <dsp:spPr>
        <a:xfrm>
          <a:off x="1157738" y="2147552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89912-0B04-476A-9465-5517C3BE3576}">
      <dsp:nvSpPr>
        <dsp:cNvPr id="0" name=""/>
        <dsp:cNvSpPr/>
      </dsp:nvSpPr>
      <dsp:spPr>
        <a:xfrm>
          <a:off x="1696871" y="2147552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3CA57-0083-439A-B171-6AEFC54F7FA2}">
      <dsp:nvSpPr>
        <dsp:cNvPr id="0" name=""/>
        <dsp:cNvSpPr/>
      </dsp:nvSpPr>
      <dsp:spPr>
        <a:xfrm>
          <a:off x="2236429" y="2147552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4F206-6DB6-40DA-9C28-886703EE5AD2}">
      <dsp:nvSpPr>
        <dsp:cNvPr id="0" name=""/>
        <dsp:cNvSpPr/>
      </dsp:nvSpPr>
      <dsp:spPr>
        <a:xfrm>
          <a:off x="2775562" y="2147552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C36BC-3D5E-4FC0-9A1F-23D4CAE756D7}">
      <dsp:nvSpPr>
        <dsp:cNvPr id="0" name=""/>
        <dsp:cNvSpPr/>
      </dsp:nvSpPr>
      <dsp:spPr>
        <a:xfrm>
          <a:off x="3315120" y="2147552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6810C-1387-4E62-9720-340A427DF4F0}">
      <dsp:nvSpPr>
        <dsp:cNvPr id="0" name=""/>
        <dsp:cNvSpPr/>
      </dsp:nvSpPr>
      <dsp:spPr>
        <a:xfrm>
          <a:off x="53402" y="2185995"/>
          <a:ext cx="3936879" cy="6334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50000"/>
                </a:schemeClr>
              </a:solidFill>
            </a:rPr>
            <a:t>Ideal entry  for buy is on dips </a:t>
          </a:r>
          <a:r>
            <a:rPr lang="en-US" sz="1600" b="1" kern="1200">
              <a:solidFill>
                <a:schemeClr val="accent2">
                  <a:lumMod val="50000"/>
                </a:schemeClr>
              </a:solidFill>
            </a:rPr>
            <a:t>near 50,750</a:t>
          </a:r>
          <a:r>
            <a:rPr lang="en-US" sz="1600" b="1" kern="1200" dirty="0">
              <a:solidFill>
                <a:schemeClr val="accent2">
                  <a:lumMod val="50000"/>
                </a:schemeClr>
              </a:solidFill>
            </a:rPr>
            <a:t>,if  confirmed by RSI &lt;30 bullish MACD crossover and reversal candlestick formation.</a:t>
          </a:r>
        </a:p>
      </dsp:txBody>
      <dsp:txXfrm>
        <a:off x="53402" y="2185995"/>
        <a:ext cx="3936879" cy="633434"/>
      </dsp:txXfrm>
    </dsp:sp>
    <dsp:sp modelId="{145C1607-F7D2-4EA0-9B79-02C84E81DB32}">
      <dsp:nvSpPr>
        <dsp:cNvPr id="0" name=""/>
        <dsp:cNvSpPr/>
      </dsp:nvSpPr>
      <dsp:spPr>
        <a:xfrm>
          <a:off x="53402" y="2950915"/>
          <a:ext cx="3835725" cy="348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3402" y="2950915"/>
        <a:ext cx="3835725" cy="348702"/>
      </dsp:txXfrm>
    </dsp:sp>
    <dsp:sp modelId="{CCD661D3-8DCD-4107-8564-DB0542E98ECD}">
      <dsp:nvSpPr>
        <dsp:cNvPr id="0" name=""/>
        <dsp:cNvSpPr/>
      </dsp:nvSpPr>
      <dsp:spPr>
        <a:xfrm>
          <a:off x="53402" y="3299618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38C8C-14D8-42AB-8D8F-08B3ACFA697F}">
      <dsp:nvSpPr>
        <dsp:cNvPr id="0" name=""/>
        <dsp:cNvSpPr/>
      </dsp:nvSpPr>
      <dsp:spPr>
        <a:xfrm>
          <a:off x="592534" y="3299618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37C13-E58B-45B9-80AC-2ACCDA9B4730}">
      <dsp:nvSpPr>
        <dsp:cNvPr id="0" name=""/>
        <dsp:cNvSpPr/>
      </dsp:nvSpPr>
      <dsp:spPr>
        <a:xfrm>
          <a:off x="1132093" y="3299618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C77CA-D079-4C2B-815A-B3BD018AB47F}">
      <dsp:nvSpPr>
        <dsp:cNvPr id="0" name=""/>
        <dsp:cNvSpPr/>
      </dsp:nvSpPr>
      <dsp:spPr>
        <a:xfrm>
          <a:off x="1671226" y="3299618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97EC3-B675-48DF-A8C3-B09B136D3CC2}">
      <dsp:nvSpPr>
        <dsp:cNvPr id="0" name=""/>
        <dsp:cNvSpPr/>
      </dsp:nvSpPr>
      <dsp:spPr>
        <a:xfrm>
          <a:off x="2210784" y="3299618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39E23-7DC1-4CBB-A3DA-F9E773EE651C}">
      <dsp:nvSpPr>
        <dsp:cNvPr id="0" name=""/>
        <dsp:cNvSpPr/>
      </dsp:nvSpPr>
      <dsp:spPr>
        <a:xfrm>
          <a:off x="2749917" y="3299618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FBA25-2AB1-4A8D-83B9-7FC20096C424}">
      <dsp:nvSpPr>
        <dsp:cNvPr id="0" name=""/>
        <dsp:cNvSpPr/>
      </dsp:nvSpPr>
      <dsp:spPr>
        <a:xfrm>
          <a:off x="3289475" y="3299618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00B50-789D-4AA1-B5D4-07114C4C8BBD}">
      <dsp:nvSpPr>
        <dsp:cNvPr id="0" name=""/>
        <dsp:cNvSpPr/>
      </dsp:nvSpPr>
      <dsp:spPr>
        <a:xfrm>
          <a:off x="53402" y="3393670"/>
          <a:ext cx="3885589" cy="568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50000"/>
                </a:schemeClr>
              </a:solidFill>
            </a:rPr>
            <a:t>Bank Nifty holds a neutral to bearish intraday trend, indicating profit book.</a:t>
          </a:r>
        </a:p>
      </dsp:txBody>
      <dsp:txXfrm>
        <a:off x="53402" y="3393670"/>
        <a:ext cx="3885589" cy="5682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C1607-F7D2-4EA0-9B79-02C84E81DB32}">
      <dsp:nvSpPr>
        <dsp:cNvPr id="0" name=""/>
        <dsp:cNvSpPr/>
      </dsp:nvSpPr>
      <dsp:spPr>
        <a:xfrm>
          <a:off x="66224" y="0"/>
          <a:ext cx="3835724" cy="348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66224" y="0"/>
        <a:ext cx="3835724" cy="348702"/>
      </dsp:txXfrm>
    </dsp:sp>
    <dsp:sp modelId="{CCD661D3-8DCD-4107-8564-DB0542E98ECD}">
      <dsp:nvSpPr>
        <dsp:cNvPr id="0" name=""/>
        <dsp:cNvSpPr/>
      </dsp:nvSpPr>
      <dsp:spPr>
        <a:xfrm>
          <a:off x="66224" y="462993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38C8C-14D8-42AB-8D8F-08B3ACFA697F}">
      <dsp:nvSpPr>
        <dsp:cNvPr id="0" name=""/>
        <dsp:cNvSpPr/>
      </dsp:nvSpPr>
      <dsp:spPr>
        <a:xfrm>
          <a:off x="605357" y="462993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37C13-E58B-45B9-80AC-2ACCDA9B4730}">
      <dsp:nvSpPr>
        <dsp:cNvPr id="0" name=""/>
        <dsp:cNvSpPr/>
      </dsp:nvSpPr>
      <dsp:spPr>
        <a:xfrm>
          <a:off x="1144915" y="462993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C77CA-D079-4C2B-815A-B3BD018AB47F}">
      <dsp:nvSpPr>
        <dsp:cNvPr id="0" name=""/>
        <dsp:cNvSpPr/>
      </dsp:nvSpPr>
      <dsp:spPr>
        <a:xfrm>
          <a:off x="1684048" y="462993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97EC3-B675-48DF-A8C3-B09B136D3CC2}">
      <dsp:nvSpPr>
        <dsp:cNvPr id="0" name=""/>
        <dsp:cNvSpPr/>
      </dsp:nvSpPr>
      <dsp:spPr>
        <a:xfrm>
          <a:off x="2223606" y="462993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39E23-7DC1-4CBB-A3DA-F9E773EE651C}">
      <dsp:nvSpPr>
        <dsp:cNvPr id="0" name=""/>
        <dsp:cNvSpPr/>
      </dsp:nvSpPr>
      <dsp:spPr>
        <a:xfrm>
          <a:off x="2762739" y="462993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FBA25-2AB1-4A8D-83B9-7FC20096C424}">
      <dsp:nvSpPr>
        <dsp:cNvPr id="0" name=""/>
        <dsp:cNvSpPr/>
      </dsp:nvSpPr>
      <dsp:spPr>
        <a:xfrm>
          <a:off x="3302297" y="462993"/>
          <a:ext cx="897559" cy="710319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00B50-789D-4AA1-B5D4-07114C4C8BBD}">
      <dsp:nvSpPr>
        <dsp:cNvPr id="0" name=""/>
        <dsp:cNvSpPr/>
      </dsp:nvSpPr>
      <dsp:spPr>
        <a:xfrm>
          <a:off x="66224" y="557045"/>
          <a:ext cx="3885588" cy="5682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50000"/>
                </a:schemeClr>
              </a:solidFill>
            </a:rPr>
            <a:t>Squeezing of Bollinger Bands suggesting volatility is reducing and breakout can happen on either side.</a:t>
          </a:r>
        </a:p>
      </dsp:txBody>
      <dsp:txXfrm>
        <a:off x="66224" y="557045"/>
        <a:ext cx="3885588" cy="568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5197-15EC-7920-CE80-BB2734402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C1B35-D14B-7E40-173A-438194D34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D8211-430E-7AB9-AD7D-B00028B1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098B-2631-4569-B3F0-055F29C52A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06E67-D559-B566-97F6-115002D3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84308-21BD-7604-3AEB-46D2BE91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641F-DBE8-4384-849C-72D319A9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0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CAD6-9A49-C480-0BDD-DE935ED7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7300A-7C88-F463-8DE1-B515E6EE1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E21B4-4E0C-7FE7-3082-196842EB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098B-2631-4569-B3F0-055F29C52A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98F7-5B63-7E51-E655-A2934672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C6084-8577-624E-C249-E2B1278A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641F-DBE8-4384-849C-72D319A9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19A7D5-2D6B-8A62-0BB7-312545A18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85381-2A39-02E5-713D-9D699A40B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BBDE-2653-3B05-8508-4892477E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098B-2631-4569-B3F0-055F29C52A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65B01-27BE-485E-5687-91750CBA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E3685-B787-7882-A1AD-49A6452A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641F-DBE8-4384-849C-72D319A9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7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FF48-C9C9-367C-74C4-B923CA1C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794B6-91B7-B041-52B2-8FB88DB5B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C689-A1C9-CC0F-78AB-E7666C6D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098B-2631-4569-B3F0-055F29C52A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F41F-3F06-2F86-CE83-5887F2DAC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2A0E9-7356-BB4C-2840-1F73663F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641F-DBE8-4384-849C-72D319A9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5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AB96-70C1-A71D-2E1A-4DFCD81A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8B680-6394-2EE5-185C-C91E55C16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27ECE-67E6-B7A0-1287-143CA75B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098B-2631-4569-B3F0-055F29C52A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53ADE-CDB5-2168-595B-114CE82B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A0610-8D4B-3727-F368-22EDFA6F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641F-DBE8-4384-849C-72D319A9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0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0AFE-8264-C5A3-C877-3BACFBC6A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B2CD-0E90-BE65-DE8F-DAD65DEEA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52F00-8B4F-0A03-1507-9793AC2F4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E47A1-2B3C-A2BF-968E-0682348E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098B-2631-4569-B3F0-055F29C52A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232C0-25C5-261C-D732-7F034CFF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31C27-5C78-1E48-64F6-DEFF9C24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641F-DBE8-4384-849C-72D319A9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6E2E-1951-1208-4976-488FFFD5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4AAA6-B623-2277-DB0E-3531A024D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EC915-8C1C-9F27-6FBC-4A886180C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5D0CB-61A4-4234-60B3-A786E4016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721DF-9AA1-A37D-DC76-7FC1525B6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77D40-5150-40BB-F164-2E132A81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098B-2631-4569-B3F0-055F29C52A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20D5C-EC8C-FC58-7D09-EC920679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C3C5-7265-A56E-C844-7F4D03B3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641F-DBE8-4384-849C-72D319A9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3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27F9-E4DC-9A05-8EBD-A192B61F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401FD-2682-4EA5-80F3-63C5C67A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098B-2631-4569-B3F0-055F29C52A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B3E39-3971-F5F4-644D-9C5D1FA9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C5CFB-1DDD-F9AE-227A-C25D07DE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641F-DBE8-4384-849C-72D319A9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B167F-1B82-2985-FAEC-84B7964E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098B-2631-4569-B3F0-055F29C52A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FD5D5-E5F7-197F-4F33-78350D25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0A4D1-E60B-07BB-A515-911F2A21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641F-DBE8-4384-849C-72D319A9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6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E2D6-6DD2-18E1-3845-68CC0B97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D403-25C9-430D-CD2D-394909553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6BB44-FCE4-F68D-EB26-27C2A4D66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679AE-293E-B5C6-20F8-353B69CE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098B-2631-4569-B3F0-055F29C52A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EE6E6-C524-8102-48FA-9A3E59AC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435D1-C501-6647-66C6-213DF2C6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641F-DBE8-4384-849C-72D319A9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6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0CF7-EFD8-5BFE-8168-5E0FC410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8DBBE-A645-0A76-9127-B45D1D50F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B13A9-1329-26D4-49B9-F769B42F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0A47A-3FAD-1CAA-1D0B-4E3EA4C0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098B-2631-4569-B3F0-055F29C52A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17617-C21A-3C8A-AE18-85BE432A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447FB-9C0C-0AA0-017D-715E020C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5641F-DBE8-4384-849C-72D319A9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FC24A-9601-5DAF-1372-72B0505AE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366B1-A08D-0070-B088-A400AA9ED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4F84-10FD-167D-5C62-D1DB4A255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B098B-2631-4569-B3F0-055F29C52A2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6B882-673E-126B-1175-66759E27B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69C7-7551-C44E-540E-481BEFCAD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5641F-DBE8-4384-849C-72D319A9A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6.png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Layout" Target="../diagrams/layout2.xml"/><Relationship Id="rId21" Type="http://schemas.openxmlformats.org/officeDocument/2006/relationships/diagramColors" Target="../diagrams/colors5.xml"/><Relationship Id="rId7" Type="http://schemas.openxmlformats.org/officeDocument/2006/relationships/diagramData" Target="../diagrams/data3.xml"/><Relationship Id="rId12" Type="http://schemas.openxmlformats.org/officeDocument/2006/relationships/image" Target="../media/image11.png"/><Relationship Id="rId17" Type="http://schemas.microsoft.com/office/2007/relationships/diagramDrawing" Target="../diagrams/drawing4.xml"/><Relationship Id="rId2" Type="http://schemas.openxmlformats.org/officeDocument/2006/relationships/diagramData" Target="../diagrams/data2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QuickStyle" Target="../diagrams/quickStyle4.xml"/><Relationship Id="rId23" Type="http://schemas.openxmlformats.org/officeDocument/2006/relationships/image" Target="../media/image12.png"/><Relationship Id="rId10" Type="http://schemas.openxmlformats.org/officeDocument/2006/relationships/diagramColors" Target="../diagrams/colors3.xml"/><Relationship Id="rId19" Type="http://schemas.openxmlformats.org/officeDocument/2006/relationships/diagramLayout" Target="../diagrams/layout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10009F29-6D0D-1D98-B252-7BE4CD01A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314" y="0"/>
            <a:ext cx="6176889" cy="6858000"/>
          </a:xfrm>
          <a:custGeom>
            <a:avLst/>
            <a:gdLst>
              <a:gd name="connsiteX0" fmla="*/ 270690 w 6176889"/>
              <a:gd name="connsiteY0" fmla="*/ 6799639 h 6858000"/>
              <a:gd name="connsiteX1" fmla="*/ 325214 w 6176889"/>
              <a:gd name="connsiteY1" fmla="*/ 6800065 h 6858000"/>
              <a:gd name="connsiteX2" fmla="*/ 465125 w 6176889"/>
              <a:gd name="connsiteY2" fmla="*/ 6839028 h 6858000"/>
              <a:gd name="connsiteX3" fmla="*/ 495131 w 6176889"/>
              <a:gd name="connsiteY3" fmla="*/ 6857999 h 6858000"/>
              <a:gd name="connsiteX4" fmla="*/ 94765 w 6176889"/>
              <a:gd name="connsiteY4" fmla="*/ 6857999 h 6858000"/>
              <a:gd name="connsiteX5" fmla="*/ 112462 w 6176889"/>
              <a:gd name="connsiteY5" fmla="*/ 6845749 h 6858000"/>
              <a:gd name="connsiteX6" fmla="*/ 270690 w 6176889"/>
              <a:gd name="connsiteY6" fmla="*/ 6799639 h 6858000"/>
              <a:gd name="connsiteX7" fmla="*/ 0 w 6176889"/>
              <a:gd name="connsiteY7" fmla="*/ 6247585 h 6858000"/>
              <a:gd name="connsiteX8" fmla="*/ 1388 w 6176889"/>
              <a:gd name="connsiteY8" fmla="*/ 6249214 h 6858000"/>
              <a:gd name="connsiteX9" fmla="*/ 11995 w 6176889"/>
              <a:gd name="connsiteY9" fmla="*/ 6727909 h 6858000"/>
              <a:gd name="connsiteX10" fmla="*/ 0 w 6176889"/>
              <a:gd name="connsiteY10" fmla="*/ 6740419 h 6858000"/>
              <a:gd name="connsiteX11" fmla="*/ 2331749 w 6176889"/>
              <a:gd name="connsiteY11" fmla="*/ 5089343 h 6858000"/>
              <a:gd name="connsiteX12" fmla="*/ 2589991 w 6176889"/>
              <a:gd name="connsiteY12" fmla="*/ 5221207 h 6858000"/>
              <a:gd name="connsiteX13" fmla="*/ 3573132 w 6176889"/>
              <a:gd name="connsiteY13" fmla="*/ 6374351 h 6858000"/>
              <a:gd name="connsiteX14" fmla="*/ 3583739 w 6176889"/>
              <a:gd name="connsiteY14" fmla="*/ 6853046 h 6858000"/>
              <a:gd name="connsiteX15" fmla="*/ 3578989 w 6176889"/>
              <a:gd name="connsiteY15" fmla="*/ 6857999 h 6858000"/>
              <a:gd name="connsiteX16" fmla="*/ 720695 w 6176889"/>
              <a:gd name="connsiteY16" fmla="*/ 6858000 h 6858000"/>
              <a:gd name="connsiteX17" fmla="*/ 699427 w 6176889"/>
              <a:gd name="connsiteY17" fmla="*/ 6833054 h 6858000"/>
              <a:gd name="connsiteX18" fmla="*/ 741929 w 6176889"/>
              <a:gd name="connsiteY18" fmla="*/ 6298967 h 6858000"/>
              <a:gd name="connsiteX19" fmla="*/ 2055903 w 6176889"/>
              <a:gd name="connsiteY19" fmla="*/ 5178705 h 6858000"/>
              <a:gd name="connsiteX20" fmla="*/ 2331749 w 6176889"/>
              <a:gd name="connsiteY20" fmla="*/ 5089343 h 6858000"/>
              <a:gd name="connsiteX21" fmla="*/ 4360167 w 6176889"/>
              <a:gd name="connsiteY21" fmla="*/ 3359964 h 6858000"/>
              <a:gd name="connsiteX22" fmla="*/ 4618409 w 6176889"/>
              <a:gd name="connsiteY22" fmla="*/ 3491828 h 6858000"/>
              <a:gd name="connsiteX23" fmla="*/ 5601551 w 6176889"/>
              <a:gd name="connsiteY23" fmla="*/ 4644972 h 6858000"/>
              <a:gd name="connsiteX24" fmla="*/ 5559049 w 6176889"/>
              <a:gd name="connsiteY24" fmla="*/ 5179060 h 6858000"/>
              <a:gd name="connsiteX25" fmla="*/ 4245076 w 6176889"/>
              <a:gd name="connsiteY25" fmla="*/ 6299321 h 6858000"/>
              <a:gd name="connsiteX26" fmla="*/ 3897649 w 6176889"/>
              <a:gd name="connsiteY26" fmla="*/ 6376030 h 6858000"/>
              <a:gd name="connsiteX27" fmla="*/ 3710988 w 6176889"/>
              <a:gd name="connsiteY27" fmla="*/ 6256819 h 6858000"/>
              <a:gd name="connsiteX28" fmla="*/ 2727846 w 6176889"/>
              <a:gd name="connsiteY28" fmla="*/ 5103675 h 6858000"/>
              <a:gd name="connsiteX29" fmla="*/ 2770347 w 6176889"/>
              <a:gd name="connsiteY29" fmla="*/ 4569587 h 6858000"/>
              <a:gd name="connsiteX30" fmla="*/ 4084321 w 6176889"/>
              <a:gd name="connsiteY30" fmla="*/ 3449326 h 6858000"/>
              <a:gd name="connsiteX31" fmla="*/ 4360167 w 6176889"/>
              <a:gd name="connsiteY31" fmla="*/ 3359964 h 6858000"/>
              <a:gd name="connsiteX32" fmla="*/ 766541 w 6176889"/>
              <a:gd name="connsiteY32" fmla="*/ 3253483 h 6858000"/>
              <a:gd name="connsiteX33" fmla="*/ 1024782 w 6176889"/>
              <a:gd name="connsiteY33" fmla="*/ 3385347 h 6858000"/>
              <a:gd name="connsiteX34" fmla="*/ 2007924 w 6176889"/>
              <a:gd name="connsiteY34" fmla="*/ 4538491 h 6858000"/>
              <a:gd name="connsiteX35" fmla="*/ 1965422 w 6176889"/>
              <a:gd name="connsiteY35" fmla="*/ 5072579 h 6858000"/>
              <a:gd name="connsiteX36" fmla="*/ 651448 w 6176889"/>
              <a:gd name="connsiteY36" fmla="*/ 6192841 h 6858000"/>
              <a:gd name="connsiteX37" fmla="*/ 304022 w 6176889"/>
              <a:gd name="connsiteY37" fmla="*/ 6269549 h 6858000"/>
              <a:gd name="connsiteX38" fmla="*/ 117360 w 6176889"/>
              <a:gd name="connsiteY38" fmla="*/ 6150339 h 6858000"/>
              <a:gd name="connsiteX39" fmla="*/ 0 w 6176889"/>
              <a:gd name="connsiteY39" fmla="*/ 6012685 h 6858000"/>
              <a:gd name="connsiteX40" fmla="*/ 0 w 6176889"/>
              <a:gd name="connsiteY40" fmla="*/ 3761199 h 6858000"/>
              <a:gd name="connsiteX41" fmla="*/ 490694 w 6176889"/>
              <a:gd name="connsiteY41" fmla="*/ 3342846 h 6858000"/>
              <a:gd name="connsiteX42" fmla="*/ 766541 w 6176889"/>
              <a:gd name="connsiteY42" fmla="*/ 3253483 h 6858000"/>
              <a:gd name="connsiteX43" fmla="*/ 0 w 6176889"/>
              <a:gd name="connsiteY43" fmla="*/ 2350511 h 6858000"/>
              <a:gd name="connsiteX44" fmla="*/ 369037 w 6176889"/>
              <a:gd name="connsiteY44" fmla="*/ 2783361 h 6858000"/>
              <a:gd name="connsiteX45" fmla="*/ 326536 w 6176889"/>
              <a:gd name="connsiteY45" fmla="*/ 3317449 h 6858000"/>
              <a:gd name="connsiteX46" fmla="*/ 0 w 6176889"/>
              <a:gd name="connsiteY46" fmla="*/ 3595845 h 6858000"/>
              <a:gd name="connsiteX47" fmla="*/ 6176889 w 6176889"/>
              <a:gd name="connsiteY47" fmla="*/ 1685092 h 6858000"/>
              <a:gd name="connsiteX48" fmla="*/ 6176889 w 6176889"/>
              <a:gd name="connsiteY48" fmla="*/ 4637626 h 6858000"/>
              <a:gd name="connsiteX49" fmla="*/ 6171823 w 6176889"/>
              <a:gd name="connsiteY49" fmla="*/ 4640951 h 6858000"/>
              <a:gd name="connsiteX50" fmla="*/ 5904184 w 6176889"/>
              <a:gd name="connsiteY50" fmla="*/ 4665308 h 6858000"/>
              <a:gd name="connsiteX51" fmla="*/ 5717523 w 6176889"/>
              <a:gd name="connsiteY51" fmla="*/ 4546097 h 6858000"/>
              <a:gd name="connsiteX52" fmla="*/ 4734381 w 6176889"/>
              <a:gd name="connsiteY52" fmla="*/ 3392953 h 6858000"/>
              <a:gd name="connsiteX53" fmla="*/ 4776883 w 6176889"/>
              <a:gd name="connsiteY53" fmla="*/ 2858865 h 6858000"/>
              <a:gd name="connsiteX54" fmla="*/ 6090857 w 6176889"/>
              <a:gd name="connsiteY54" fmla="*/ 1738604 h 6858000"/>
              <a:gd name="connsiteX55" fmla="*/ 6153952 w 6176889"/>
              <a:gd name="connsiteY55" fmla="*/ 1694925 h 6858000"/>
              <a:gd name="connsiteX56" fmla="*/ 2794959 w 6176889"/>
              <a:gd name="connsiteY56" fmla="*/ 1524104 h 6858000"/>
              <a:gd name="connsiteX57" fmla="*/ 3053201 w 6176889"/>
              <a:gd name="connsiteY57" fmla="*/ 1655968 h 6858000"/>
              <a:gd name="connsiteX58" fmla="*/ 4036342 w 6176889"/>
              <a:gd name="connsiteY58" fmla="*/ 2809113 h 6858000"/>
              <a:gd name="connsiteX59" fmla="*/ 3993840 w 6176889"/>
              <a:gd name="connsiteY59" fmla="*/ 3343200 h 6858000"/>
              <a:gd name="connsiteX60" fmla="*/ 2679867 w 6176889"/>
              <a:gd name="connsiteY60" fmla="*/ 4463461 h 6858000"/>
              <a:gd name="connsiteX61" fmla="*/ 2332441 w 6176889"/>
              <a:gd name="connsiteY61" fmla="*/ 4540170 h 6858000"/>
              <a:gd name="connsiteX62" fmla="*/ 2145780 w 6176889"/>
              <a:gd name="connsiteY62" fmla="*/ 4420959 h 6858000"/>
              <a:gd name="connsiteX63" fmla="*/ 1162637 w 6176889"/>
              <a:gd name="connsiteY63" fmla="*/ 3267815 h 6858000"/>
              <a:gd name="connsiteX64" fmla="*/ 1205139 w 6176889"/>
              <a:gd name="connsiteY64" fmla="*/ 2733727 h 6858000"/>
              <a:gd name="connsiteX65" fmla="*/ 2519112 w 6176889"/>
              <a:gd name="connsiteY65" fmla="*/ 1613467 h 6858000"/>
              <a:gd name="connsiteX66" fmla="*/ 2794959 w 6176889"/>
              <a:gd name="connsiteY66" fmla="*/ 1524104 h 6858000"/>
              <a:gd name="connsiteX67" fmla="*/ 0 w 6176889"/>
              <a:gd name="connsiteY67" fmla="*/ 0 h 6858000"/>
              <a:gd name="connsiteX68" fmla="*/ 499108 w 6176889"/>
              <a:gd name="connsiteY68" fmla="*/ 1 h 6858000"/>
              <a:gd name="connsiteX69" fmla="*/ 0 w 6176889"/>
              <a:gd name="connsiteY69" fmla="*/ 425527 h 6858000"/>
              <a:gd name="connsiteX70" fmla="*/ 4217628 w 6176889"/>
              <a:gd name="connsiteY70" fmla="*/ 0 h 6858000"/>
              <a:gd name="connsiteX71" fmla="*/ 3047516 w 6176889"/>
              <a:gd name="connsiteY71" fmla="*/ 997609 h 6858000"/>
              <a:gd name="connsiteX72" fmla="*/ 2700089 w 6176889"/>
              <a:gd name="connsiteY72" fmla="*/ 1074318 h 6858000"/>
              <a:gd name="connsiteX73" fmla="*/ 2513428 w 6176889"/>
              <a:gd name="connsiteY73" fmla="*/ 955107 h 6858000"/>
              <a:gd name="connsiteX74" fmla="*/ 1699128 w 6176889"/>
              <a:gd name="connsiteY74" fmla="*/ 0 h 6858000"/>
              <a:gd name="connsiteX75" fmla="*/ 5106418 w 6176889"/>
              <a:gd name="connsiteY75" fmla="*/ 0 h 6858000"/>
              <a:gd name="connsiteX76" fmla="*/ 6042878 w 6176889"/>
              <a:gd name="connsiteY76" fmla="*/ 1098390 h 6858000"/>
              <a:gd name="connsiteX77" fmla="*/ 6000376 w 6176889"/>
              <a:gd name="connsiteY77" fmla="*/ 1632478 h 6858000"/>
              <a:gd name="connsiteX78" fmla="*/ 4686402 w 6176889"/>
              <a:gd name="connsiteY78" fmla="*/ 2752740 h 6858000"/>
              <a:gd name="connsiteX79" fmla="*/ 4338976 w 6176889"/>
              <a:gd name="connsiteY79" fmla="*/ 2829448 h 6858000"/>
              <a:gd name="connsiteX80" fmla="*/ 4152314 w 6176889"/>
              <a:gd name="connsiteY80" fmla="*/ 2710238 h 6858000"/>
              <a:gd name="connsiteX81" fmla="*/ 3169173 w 6176889"/>
              <a:gd name="connsiteY81" fmla="*/ 1557093 h 6858000"/>
              <a:gd name="connsiteX82" fmla="*/ 3211674 w 6176889"/>
              <a:gd name="connsiteY82" fmla="*/ 1023006 h 6858000"/>
              <a:gd name="connsiteX83" fmla="*/ 4411575 w 6176889"/>
              <a:gd name="connsiteY83" fmla="*/ 0 h 6858000"/>
              <a:gd name="connsiteX84" fmla="*/ 714065 w 6176889"/>
              <a:gd name="connsiteY84" fmla="*/ 0 h 6858000"/>
              <a:gd name="connsiteX85" fmla="*/ 844864 w 6176889"/>
              <a:gd name="connsiteY85" fmla="*/ 0 h 6858000"/>
              <a:gd name="connsiteX86" fmla="*/ 1498858 w 6176889"/>
              <a:gd name="connsiteY86" fmla="*/ 1 h 6858000"/>
              <a:gd name="connsiteX87" fmla="*/ 2397456 w 6176889"/>
              <a:gd name="connsiteY87" fmla="*/ 1053982 h 6858000"/>
              <a:gd name="connsiteX88" fmla="*/ 2354954 w 6176889"/>
              <a:gd name="connsiteY88" fmla="*/ 1588070 h 6858000"/>
              <a:gd name="connsiteX89" fmla="*/ 1040981 w 6176889"/>
              <a:gd name="connsiteY89" fmla="*/ 2708331 h 6858000"/>
              <a:gd name="connsiteX90" fmla="*/ 693555 w 6176889"/>
              <a:gd name="connsiteY90" fmla="*/ 2785040 h 6858000"/>
              <a:gd name="connsiteX91" fmla="*/ 506893 w 6176889"/>
              <a:gd name="connsiteY91" fmla="*/ 2665829 h 6858000"/>
              <a:gd name="connsiteX92" fmla="*/ 0 w 6176889"/>
              <a:gd name="connsiteY92" fmla="*/ 2071286 h 6858000"/>
              <a:gd name="connsiteX93" fmla="*/ 0 w 6176889"/>
              <a:gd name="connsiteY93" fmla="*/ 60879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6176889" h="6858000">
                <a:moveTo>
                  <a:pt x="270690" y="6799639"/>
                </a:moveTo>
                <a:cubicBezTo>
                  <a:pt x="288867" y="6798477"/>
                  <a:pt x="307092" y="6798623"/>
                  <a:pt x="325214" y="6800065"/>
                </a:cubicBezTo>
                <a:cubicBezTo>
                  <a:pt x="373539" y="6803910"/>
                  <a:pt x="421131" y="6816974"/>
                  <a:pt x="465125" y="6839028"/>
                </a:cubicBezTo>
                <a:lnTo>
                  <a:pt x="495131" y="6857999"/>
                </a:lnTo>
                <a:lnTo>
                  <a:pt x="94765" y="6857999"/>
                </a:lnTo>
                <a:lnTo>
                  <a:pt x="112462" y="6845749"/>
                </a:lnTo>
                <a:cubicBezTo>
                  <a:pt x="162056" y="6818388"/>
                  <a:pt x="216158" y="6803127"/>
                  <a:pt x="270690" y="6799639"/>
                </a:cubicBezTo>
                <a:close/>
                <a:moveTo>
                  <a:pt x="0" y="6247585"/>
                </a:moveTo>
                <a:lnTo>
                  <a:pt x="1388" y="6249214"/>
                </a:lnTo>
                <a:cubicBezTo>
                  <a:pt x="120168" y="6388532"/>
                  <a:pt x="120446" y="6589022"/>
                  <a:pt x="11995" y="6727909"/>
                </a:cubicBezTo>
                <a:lnTo>
                  <a:pt x="0" y="6740419"/>
                </a:lnTo>
                <a:close/>
                <a:moveTo>
                  <a:pt x="2331749" y="5089343"/>
                </a:moveTo>
                <a:cubicBezTo>
                  <a:pt x="2428400" y="5097034"/>
                  <a:pt x="2522117" y="5141596"/>
                  <a:pt x="2589991" y="5221207"/>
                </a:cubicBezTo>
                <a:lnTo>
                  <a:pt x="3573132" y="6374351"/>
                </a:lnTo>
                <a:cubicBezTo>
                  <a:pt x="3691912" y="6513670"/>
                  <a:pt x="3692191" y="6714160"/>
                  <a:pt x="3583739" y="6853046"/>
                </a:cubicBezTo>
                <a:lnTo>
                  <a:pt x="3578989" y="6857999"/>
                </a:lnTo>
                <a:lnTo>
                  <a:pt x="720695" y="6858000"/>
                </a:lnTo>
                <a:lnTo>
                  <a:pt x="699427" y="6833054"/>
                </a:lnTo>
                <a:cubicBezTo>
                  <a:pt x="563679" y="6673833"/>
                  <a:pt x="582707" y="6434715"/>
                  <a:pt x="741929" y="6298967"/>
                </a:cubicBezTo>
                <a:lnTo>
                  <a:pt x="2055903" y="5178705"/>
                </a:lnTo>
                <a:cubicBezTo>
                  <a:pt x="2135513" y="5110831"/>
                  <a:pt x="2235098" y="5081651"/>
                  <a:pt x="2331749" y="5089343"/>
                </a:cubicBezTo>
                <a:close/>
                <a:moveTo>
                  <a:pt x="4360167" y="3359964"/>
                </a:moveTo>
                <a:cubicBezTo>
                  <a:pt x="4456818" y="3367655"/>
                  <a:pt x="4550535" y="3412217"/>
                  <a:pt x="4618409" y="3491828"/>
                </a:cubicBezTo>
                <a:lnTo>
                  <a:pt x="5601551" y="4644972"/>
                </a:lnTo>
                <a:cubicBezTo>
                  <a:pt x="5737299" y="4804193"/>
                  <a:pt x="5718270" y="5043312"/>
                  <a:pt x="5559049" y="5179060"/>
                </a:cubicBezTo>
                <a:lnTo>
                  <a:pt x="4245076" y="6299321"/>
                </a:lnTo>
                <a:cubicBezTo>
                  <a:pt x="4145563" y="6384163"/>
                  <a:pt x="4014839" y="6408546"/>
                  <a:pt x="3897649" y="6376030"/>
                </a:cubicBezTo>
                <a:cubicBezTo>
                  <a:pt x="3827335" y="6356520"/>
                  <a:pt x="3761893" y="6316527"/>
                  <a:pt x="3710988" y="6256819"/>
                </a:cubicBezTo>
                <a:lnTo>
                  <a:pt x="2727846" y="5103675"/>
                </a:lnTo>
                <a:cubicBezTo>
                  <a:pt x="2592098" y="4944454"/>
                  <a:pt x="2611127" y="4705335"/>
                  <a:pt x="2770347" y="4569587"/>
                </a:cubicBezTo>
                <a:lnTo>
                  <a:pt x="4084321" y="3449326"/>
                </a:lnTo>
                <a:cubicBezTo>
                  <a:pt x="4163931" y="3381452"/>
                  <a:pt x="4263517" y="3352273"/>
                  <a:pt x="4360167" y="3359964"/>
                </a:cubicBezTo>
                <a:close/>
                <a:moveTo>
                  <a:pt x="766541" y="3253483"/>
                </a:moveTo>
                <a:cubicBezTo>
                  <a:pt x="863191" y="3261174"/>
                  <a:pt x="956908" y="3305737"/>
                  <a:pt x="1024782" y="3385347"/>
                </a:cubicBezTo>
                <a:lnTo>
                  <a:pt x="2007924" y="4538491"/>
                </a:lnTo>
                <a:cubicBezTo>
                  <a:pt x="2143672" y="4697713"/>
                  <a:pt x="2124644" y="4936831"/>
                  <a:pt x="1965422" y="5072579"/>
                </a:cubicBezTo>
                <a:lnTo>
                  <a:pt x="651448" y="6192841"/>
                </a:lnTo>
                <a:cubicBezTo>
                  <a:pt x="551935" y="6277683"/>
                  <a:pt x="421212" y="6302066"/>
                  <a:pt x="304022" y="6269549"/>
                </a:cubicBezTo>
                <a:cubicBezTo>
                  <a:pt x="233707" y="6250040"/>
                  <a:pt x="168266" y="6210047"/>
                  <a:pt x="117360" y="6150339"/>
                </a:cubicBezTo>
                <a:lnTo>
                  <a:pt x="0" y="6012685"/>
                </a:lnTo>
                <a:lnTo>
                  <a:pt x="0" y="3761199"/>
                </a:lnTo>
                <a:lnTo>
                  <a:pt x="490694" y="3342846"/>
                </a:lnTo>
                <a:cubicBezTo>
                  <a:pt x="570305" y="3274971"/>
                  <a:pt x="669890" y="3245791"/>
                  <a:pt x="766541" y="3253483"/>
                </a:cubicBezTo>
                <a:close/>
                <a:moveTo>
                  <a:pt x="0" y="2350511"/>
                </a:moveTo>
                <a:lnTo>
                  <a:pt x="369037" y="2783361"/>
                </a:lnTo>
                <a:cubicBezTo>
                  <a:pt x="504785" y="2942582"/>
                  <a:pt x="485757" y="3181701"/>
                  <a:pt x="326536" y="3317449"/>
                </a:cubicBezTo>
                <a:lnTo>
                  <a:pt x="0" y="3595845"/>
                </a:lnTo>
                <a:close/>
                <a:moveTo>
                  <a:pt x="6176889" y="1685092"/>
                </a:moveTo>
                <a:lnTo>
                  <a:pt x="6176889" y="4637626"/>
                </a:lnTo>
                <a:lnTo>
                  <a:pt x="6171823" y="4640951"/>
                </a:lnTo>
                <a:cubicBezTo>
                  <a:pt x="6087581" y="4682077"/>
                  <a:pt x="5992076" y="4689695"/>
                  <a:pt x="5904184" y="4665308"/>
                </a:cubicBezTo>
                <a:cubicBezTo>
                  <a:pt x="5833870" y="4645799"/>
                  <a:pt x="5768428" y="4605805"/>
                  <a:pt x="5717523" y="4546097"/>
                </a:cubicBezTo>
                <a:lnTo>
                  <a:pt x="4734381" y="3392953"/>
                </a:lnTo>
                <a:cubicBezTo>
                  <a:pt x="4598633" y="3233732"/>
                  <a:pt x="4617661" y="2994613"/>
                  <a:pt x="4776883" y="2858865"/>
                </a:cubicBezTo>
                <a:lnTo>
                  <a:pt x="6090857" y="1738604"/>
                </a:lnTo>
                <a:cubicBezTo>
                  <a:pt x="6110759" y="1721635"/>
                  <a:pt x="6131910" y="1707085"/>
                  <a:pt x="6153952" y="1694925"/>
                </a:cubicBezTo>
                <a:close/>
                <a:moveTo>
                  <a:pt x="2794959" y="1524104"/>
                </a:moveTo>
                <a:cubicBezTo>
                  <a:pt x="2891609" y="1531796"/>
                  <a:pt x="2985326" y="1576358"/>
                  <a:pt x="3053201" y="1655968"/>
                </a:cubicBezTo>
                <a:lnTo>
                  <a:pt x="4036342" y="2809113"/>
                </a:lnTo>
                <a:cubicBezTo>
                  <a:pt x="4172090" y="2968334"/>
                  <a:pt x="4153062" y="3207452"/>
                  <a:pt x="3993840" y="3343200"/>
                </a:cubicBezTo>
                <a:lnTo>
                  <a:pt x="2679867" y="4463461"/>
                </a:lnTo>
                <a:cubicBezTo>
                  <a:pt x="2580354" y="4548304"/>
                  <a:pt x="2449631" y="4572686"/>
                  <a:pt x="2332441" y="4540170"/>
                </a:cubicBezTo>
                <a:cubicBezTo>
                  <a:pt x="2262127" y="4520660"/>
                  <a:pt x="2196684" y="4480667"/>
                  <a:pt x="2145780" y="4420959"/>
                </a:cubicBezTo>
                <a:lnTo>
                  <a:pt x="1162637" y="3267815"/>
                </a:lnTo>
                <a:cubicBezTo>
                  <a:pt x="1026889" y="3108594"/>
                  <a:pt x="1045918" y="2869475"/>
                  <a:pt x="1205139" y="2733727"/>
                </a:cubicBezTo>
                <a:lnTo>
                  <a:pt x="2519112" y="1613467"/>
                </a:lnTo>
                <a:cubicBezTo>
                  <a:pt x="2598723" y="1545593"/>
                  <a:pt x="2698309" y="1516413"/>
                  <a:pt x="2794959" y="1524104"/>
                </a:cubicBezTo>
                <a:close/>
                <a:moveTo>
                  <a:pt x="0" y="0"/>
                </a:moveTo>
                <a:lnTo>
                  <a:pt x="499108" y="1"/>
                </a:lnTo>
                <a:lnTo>
                  <a:pt x="0" y="425527"/>
                </a:lnTo>
                <a:close/>
                <a:moveTo>
                  <a:pt x="4217628" y="0"/>
                </a:moveTo>
                <a:lnTo>
                  <a:pt x="3047516" y="997609"/>
                </a:lnTo>
                <a:cubicBezTo>
                  <a:pt x="2948002" y="1082451"/>
                  <a:pt x="2817279" y="1106834"/>
                  <a:pt x="2700089" y="1074318"/>
                </a:cubicBezTo>
                <a:cubicBezTo>
                  <a:pt x="2629775" y="1054808"/>
                  <a:pt x="2564333" y="1014815"/>
                  <a:pt x="2513428" y="955107"/>
                </a:cubicBezTo>
                <a:lnTo>
                  <a:pt x="1699128" y="0"/>
                </a:lnTo>
                <a:close/>
                <a:moveTo>
                  <a:pt x="5106418" y="0"/>
                </a:moveTo>
                <a:lnTo>
                  <a:pt x="6042878" y="1098390"/>
                </a:lnTo>
                <a:cubicBezTo>
                  <a:pt x="6178626" y="1257611"/>
                  <a:pt x="6159597" y="1496730"/>
                  <a:pt x="6000376" y="1632478"/>
                </a:cubicBezTo>
                <a:lnTo>
                  <a:pt x="4686402" y="2752740"/>
                </a:lnTo>
                <a:cubicBezTo>
                  <a:pt x="4586889" y="2837582"/>
                  <a:pt x="4456166" y="2861964"/>
                  <a:pt x="4338976" y="2829448"/>
                </a:cubicBezTo>
                <a:cubicBezTo>
                  <a:pt x="4268661" y="2809939"/>
                  <a:pt x="4203220" y="2769946"/>
                  <a:pt x="4152314" y="2710238"/>
                </a:cubicBezTo>
                <a:lnTo>
                  <a:pt x="3169173" y="1557093"/>
                </a:lnTo>
                <a:cubicBezTo>
                  <a:pt x="3033424" y="1397872"/>
                  <a:pt x="3052453" y="1158754"/>
                  <a:pt x="3211674" y="1023006"/>
                </a:cubicBezTo>
                <a:lnTo>
                  <a:pt x="4411575" y="0"/>
                </a:lnTo>
                <a:close/>
                <a:moveTo>
                  <a:pt x="714065" y="0"/>
                </a:moveTo>
                <a:lnTo>
                  <a:pt x="844864" y="0"/>
                </a:lnTo>
                <a:lnTo>
                  <a:pt x="1498858" y="1"/>
                </a:lnTo>
                <a:lnTo>
                  <a:pt x="2397456" y="1053982"/>
                </a:lnTo>
                <a:cubicBezTo>
                  <a:pt x="2533204" y="1213203"/>
                  <a:pt x="2514175" y="1452322"/>
                  <a:pt x="2354954" y="1588070"/>
                </a:cubicBezTo>
                <a:lnTo>
                  <a:pt x="1040981" y="2708331"/>
                </a:lnTo>
                <a:cubicBezTo>
                  <a:pt x="941468" y="2793173"/>
                  <a:pt x="810745" y="2817556"/>
                  <a:pt x="693555" y="2785040"/>
                </a:cubicBezTo>
                <a:cubicBezTo>
                  <a:pt x="623241" y="2765530"/>
                  <a:pt x="557798" y="2725537"/>
                  <a:pt x="506893" y="2665829"/>
                </a:cubicBezTo>
                <a:lnTo>
                  <a:pt x="0" y="2071286"/>
                </a:lnTo>
                <a:lnTo>
                  <a:pt x="0" y="608794"/>
                </a:lnTo>
                <a:close/>
              </a:path>
            </a:pathLst>
          </a:cu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55B9D112-BF7D-7DD2-8052-073CB8B8D6A3}"/>
              </a:ext>
            </a:extLst>
          </p:cNvPr>
          <p:cNvSpPr/>
          <p:nvPr/>
        </p:nvSpPr>
        <p:spPr>
          <a:xfrm>
            <a:off x="131314" y="0"/>
            <a:ext cx="12060686" cy="6858000"/>
          </a:xfrm>
          <a:prstGeom prst="rect">
            <a:avLst/>
          </a:prstGeom>
          <a:gradFill>
            <a:gsLst>
              <a:gs pos="100000">
                <a:schemeClr val="accent2">
                  <a:lumMod val="50000"/>
                  <a:alpha val="12000"/>
                </a:schemeClr>
              </a:gs>
              <a:gs pos="3000">
                <a:schemeClr val="accent2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064589F-0261-5BD6-D6BE-38BE5051BC40}"/>
              </a:ext>
            </a:extLst>
          </p:cNvPr>
          <p:cNvSpPr txBox="1"/>
          <p:nvPr/>
        </p:nvSpPr>
        <p:spPr>
          <a:xfrm>
            <a:off x="6736080" y="1388661"/>
            <a:ext cx="554812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 STUDY TECHNICAL ANALYSIS 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OF 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BANK NIFTY FROM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JULY 2024 TO APRIL 2025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E0B78F4-5EDE-CA61-2A09-FD2BB45E1556}"/>
              </a:ext>
            </a:extLst>
          </p:cNvPr>
          <p:cNvCxnSpPr>
            <a:cxnSpLocks/>
          </p:cNvCxnSpPr>
          <p:nvPr/>
        </p:nvCxnSpPr>
        <p:spPr>
          <a:xfrm>
            <a:off x="5822066" y="5947420"/>
            <a:ext cx="6146157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DF2EA48-0541-0388-E672-0270D6600989}"/>
              </a:ext>
            </a:extLst>
          </p:cNvPr>
          <p:cNvSpPr txBox="1"/>
          <p:nvPr/>
        </p:nvSpPr>
        <p:spPr>
          <a:xfrm>
            <a:off x="7523545" y="5947420"/>
            <a:ext cx="4537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                                               PRESENTED BY: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                                                      VINAY</a:t>
            </a:r>
          </a:p>
        </p:txBody>
      </p:sp>
    </p:spTree>
    <p:extLst>
      <p:ext uri="{BB962C8B-B14F-4D97-AF65-F5344CB8AC3E}">
        <p14:creationId xmlns:p14="http://schemas.microsoft.com/office/powerpoint/2010/main" val="189449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CF6C0-ED82-E364-5C07-7BED8F228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FAD712-484D-69FD-2DF9-9D88A74B0288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7EBA5-CC74-3266-41DF-E71A01FCB0B6}"/>
              </a:ext>
            </a:extLst>
          </p:cNvPr>
          <p:cNvSpPr/>
          <p:nvPr/>
        </p:nvSpPr>
        <p:spPr>
          <a:xfrm>
            <a:off x="-1" y="171807"/>
            <a:ext cx="4496553" cy="1270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87C327-2536-2B7D-D34E-D92C046C6224}"/>
              </a:ext>
            </a:extLst>
          </p:cNvPr>
          <p:cNvSpPr/>
          <p:nvPr/>
        </p:nvSpPr>
        <p:spPr>
          <a:xfrm>
            <a:off x="0" y="378292"/>
            <a:ext cx="4496552" cy="1256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163AC-D2A5-DD85-D34C-B6E3908373C3}"/>
              </a:ext>
            </a:extLst>
          </p:cNvPr>
          <p:cNvSpPr/>
          <p:nvPr/>
        </p:nvSpPr>
        <p:spPr>
          <a:xfrm>
            <a:off x="7101840" y="378291"/>
            <a:ext cx="5090162" cy="1256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F0F611-DF4F-1491-BA19-81DF88050BD5}"/>
              </a:ext>
            </a:extLst>
          </p:cNvPr>
          <p:cNvSpPr/>
          <p:nvPr/>
        </p:nvSpPr>
        <p:spPr>
          <a:xfrm>
            <a:off x="7101840" y="171349"/>
            <a:ext cx="5090161" cy="1373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BE20D4-5DB2-1299-9834-EFFCE7F3F412}"/>
              </a:ext>
            </a:extLst>
          </p:cNvPr>
          <p:cNvSpPr/>
          <p:nvPr/>
        </p:nvSpPr>
        <p:spPr>
          <a:xfrm>
            <a:off x="0" y="6686194"/>
            <a:ext cx="12192000" cy="1718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6FA2CF-2F10-A346-27CC-10353E292535}"/>
              </a:ext>
            </a:extLst>
          </p:cNvPr>
          <p:cNvSpPr/>
          <p:nvPr/>
        </p:nvSpPr>
        <p:spPr>
          <a:xfrm>
            <a:off x="-1" y="663132"/>
            <a:ext cx="12193096" cy="64344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"With precision and pattern recognition at its core, this study is centered around the following  </a:t>
            </a:r>
            <a:r>
              <a:rPr lang="en-US" sz="2400" b="1" dirty="0"/>
              <a:t>Four objectives</a:t>
            </a:r>
            <a:r>
              <a:rPr lang="en-US" dirty="0"/>
              <a:t> to enhance trading outcomes in Bank Nifty."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DF3D906-8C9B-87B3-8FAA-9E94E73D6042}"/>
              </a:ext>
            </a:extLst>
          </p:cNvPr>
          <p:cNvSpPr/>
          <p:nvPr/>
        </p:nvSpPr>
        <p:spPr>
          <a:xfrm>
            <a:off x="6007851" y="1517762"/>
            <a:ext cx="5757607" cy="1002033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 detect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long and medium-term trading opportunities </a:t>
            </a:r>
            <a:r>
              <a:rPr lang="en-US" b="1" dirty="0">
                <a:solidFill>
                  <a:schemeClr val="tx1"/>
                </a:solidFill>
              </a:rPr>
              <a:t>based on trend momentum and pattern recognition.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109ECAB-4622-AEE7-CEC3-6008FE3E3E91}"/>
              </a:ext>
            </a:extLst>
          </p:cNvPr>
          <p:cNvSpPr/>
          <p:nvPr/>
        </p:nvSpPr>
        <p:spPr>
          <a:xfrm>
            <a:off x="6673642" y="2790011"/>
            <a:ext cx="5443276" cy="1114397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 Interpret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trading signals </a:t>
            </a:r>
            <a:r>
              <a:rPr lang="en-US" b="1" dirty="0">
                <a:solidFill>
                  <a:schemeClr val="tx1"/>
                </a:solidFill>
              </a:rPr>
              <a:t>from indicators such as (RSI)Relative strength index, Moving average convergence divergence (MACD) , Bollinger Bands and Moving Averages.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751FEE7-3A55-1BB9-9461-A551AB9D80C0}"/>
              </a:ext>
            </a:extLst>
          </p:cNvPr>
          <p:cNvSpPr/>
          <p:nvPr/>
        </p:nvSpPr>
        <p:spPr>
          <a:xfrm>
            <a:off x="6673642" y="4280592"/>
            <a:ext cx="5223718" cy="852829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 purpose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Tactical Trading Strategies </a:t>
            </a:r>
            <a:r>
              <a:rPr lang="en-US" b="1" dirty="0">
                <a:solidFill>
                  <a:schemeClr val="tx1"/>
                </a:solidFill>
              </a:rPr>
              <a:t>tailored for swing trading based on technical set up.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D463E15-21B7-2AC2-6A43-D17D5F9EA249}"/>
              </a:ext>
            </a:extLst>
          </p:cNvPr>
          <p:cNvSpPr/>
          <p:nvPr/>
        </p:nvSpPr>
        <p:spPr>
          <a:xfrm>
            <a:off x="5816001" y="5564669"/>
            <a:ext cx="5757607" cy="915040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 enhance the understanding of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technical analysis for effective decision making </a:t>
            </a:r>
            <a:r>
              <a:rPr lang="en-US" b="1" dirty="0">
                <a:solidFill>
                  <a:schemeClr val="tx1"/>
                </a:solidFill>
              </a:rPr>
              <a:t>in volatile market condition.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9C4CC1-6A1C-12DA-1B85-0C3B3CD21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96" y="1876027"/>
            <a:ext cx="3902705" cy="390270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743F472-EDF1-8A07-BE89-FE9EF6E520EB}"/>
              </a:ext>
            </a:extLst>
          </p:cNvPr>
          <p:cNvSpPr/>
          <p:nvPr/>
        </p:nvSpPr>
        <p:spPr>
          <a:xfrm>
            <a:off x="5153376" y="1623826"/>
            <a:ext cx="662626" cy="6357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D24C73-4374-D32B-4957-99104C32D073}"/>
              </a:ext>
            </a:extLst>
          </p:cNvPr>
          <p:cNvSpPr/>
          <p:nvPr/>
        </p:nvSpPr>
        <p:spPr>
          <a:xfrm>
            <a:off x="4851353" y="5646532"/>
            <a:ext cx="662626" cy="6357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1B7E2AC-1539-21D3-5901-8A5A491495A8}"/>
              </a:ext>
            </a:extLst>
          </p:cNvPr>
          <p:cNvSpPr/>
          <p:nvPr/>
        </p:nvSpPr>
        <p:spPr>
          <a:xfrm>
            <a:off x="5764687" y="4280593"/>
            <a:ext cx="662626" cy="6357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A748E3-56F9-DF0F-30F5-0D5160226DC3}"/>
              </a:ext>
            </a:extLst>
          </p:cNvPr>
          <p:cNvSpPr/>
          <p:nvPr/>
        </p:nvSpPr>
        <p:spPr>
          <a:xfrm>
            <a:off x="5513979" y="2916014"/>
            <a:ext cx="662626" cy="6357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1590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ABF4B-2C89-88A4-C3C6-AA26A46AE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8C5C7B-FC55-FF63-CDF7-1120AF1EBC42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589356-4742-755A-230B-6959D539A481}"/>
              </a:ext>
            </a:extLst>
          </p:cNvPr>
          <p:cNvSpPr/>
          <p:nvPr/>
        </p:nvSpPr>
        <p:spPr>
          <a:xfrm>
            <a:off x="0" y="171806"/>
            <a:ext cx="4089679" cy="1426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37217-73E6-E235-B8D9-89A7D684A7AA}"/>
              </a:ext>
            </a:extLst>
          </p:cNvPr>
          <p:cNvSpPr/>
          <p:nvPr/>
        </p:nvSpPr>
        <p:spPr>
          <a:xfrm>
            <a:off x="0" y="378290"/>
            <a:ext cx="4089679" cy="127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20332-B6E9-9117-E4B2-41C1C2510B99}"/>
              </a:ext>
            </a:extLst>
          </p:cNvPr>
          <p:cNvSpPr/>
          <p:nvPr/>
        </p:nvSpPr>
        <p:spPr>
          <a:xfrm>
            <a:off x="9586126" y="378290"/>
            <a:ext cx="2605876" cy="127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15B695-A0B3-0B06-13F2-FC31524DC95F}"/>
              </a:ext>
            </a:extLst>
          </p:cNvPr>
          <p:cNvSpPr/>
          <p:nvPr/>
        </p:nvSpPr>
        <p:spPr>
          <a:xfrm>
            <a:off x="9586126" y="171349"/>
            <a:ext cx="2605875" cy="1426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E32967-320C-D812-2096-DE28A4EA48D3}"/>
              </a:ext>
            </a:extLst>
          </p:cNvPr>
          <p:cNvSpPr/>
          <p:nvPr/>
        </p:nvSpPr>
        <p:spPr>
          <a:xfrm>
            <a:off x="0" y="6686194"/>
            <a:ext cx="12192000" cy="1718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A01846-AC07-4AB6-E7E4-6BDA2D5C5133}"/>
              </a:ext>
            </a:extLst>
          </p:cNvPr>
          <p:cNvSpPr/>
          <p:nvPr/>
        </p:nvSpPr>
        <p:spPr>
          <a:xfrm>
            <a:off x="828311" y="639076"/>
            <a:ext cx="5414730" cy="80544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This study employs a </a:t>
            </a:r>
            <a:r>
              <a:rPr lang="en-US" b="1" i="1" dirty="0"/>
              <a:t>quantitative, technical analysis-based </a:t>
            </a:r>
            <a:r>
              <a:rPr lang="en-US" i="1" dirty="0"/>
              <a:t>methodology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FD38E9-3397-0328-D32D-67CB7AD626DB}"/>
              </a:ext>
            </a:extLst>
          </p:cNvPr>
          <p:cNvCxnSpPr>
            <a:cxnSpLocks/>
          </p:cNvCxnSpPr>
          <p:nvPr/>
        </p:nvCxnSpPr>
        <p:spPr>
          <a:xfrm>
            <a:off x="4141406" y="1619236"/>
            <a:ext cx="25436" cy="4984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7E3637A-D439-C453-BEAF-EB16BFC2FEA9}"/>
              </a:ext>
            </a:extLst>
          </p:cNvPr>
          <p:cNvCxnSpPr>
            <a:cxnSpLocks/>
          </p:cNvCxnSpPr>
          <p:nvPr/>
        </p:nvCxnSpPr>
        <p:spPr>
          <a:xfrm>
            <a:off x="7553681" y="1646370"/>
            <a:ext cx="0" cy="48333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6233B2-22E7-F066-2882-BC0CB372E368}"/>
              </a:ext>
            </a:extLst>
          </p:cNvPr>
          <p:cNvCxnSpPr>
            <a:cxnSpLocks/>
          </p:cNvCxnSpPr>
          <p:nvPr/>
        </p:nvCxnSpPr>
        <p:spPr>
          <a:xfrm>
            <a:off x="9672207" y="1646370"/>
            <a:ext cx="0" cy="48333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B58EA9F-5DE8-D0FF-ECDD-03BA74E31DD5}"/>
              </a:ext>
            </a:extLst>
          </p:cNvPr>
          <p:cNvSpPr/>
          <p:nvPr/>
        </p:nvSpPr>
        <p:spPr>
          <a:xfrm>
            <a:off x="9843947" y="1674386"/>
            <a:ext cx="2284839" cy="54354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SAMPLE SIZE AND DESIGN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35C2F46-15C7-498B-4601-16F71BC6280F}"/>
              </a:ext>
            </a:extLst>
          </p:cNvPr>
          <p:cNvCxnSpPr>
            <a:cxnSpLocks/>
          </p:cNvCxnSpPr>
          <p:nvPr/>
        </p:nvCxnSpPr>
        <p:spPr>
          <a:xfrm>
            <a:off x="6379922" y="518151"/>
            <a:ext cx="0" cy="10426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C356411-3111-DD86-2C1E-2866A935F092}"/>
              </a:ext>
            </a:extLst>
          </p:cNvPr>
          <p:cNvSpPr/>
          <p:nvPr/>
        </p:nvSpPr>
        <p:spPr>
          <a:xfrm>
            <a:off x="7043449" y="634469"/>
            <a:ext cx="5085353" cy="81004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The research adopts an </a:t>
            </a:r>
            <a:r>
              <a:rPr lang="en-US" b="1" i="1" dirty="0"/>
              <a:t>observational, non-experimental approach</a:t>
            </a:r>
            <a:r>
              <a:rPr lang="en-US" i="1" dirty="0"/>
              <a:t> where historical market data is analyzed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B77B297-181F-405B-81CF-35C029978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4" y="700141"/>
            <a:ext cx="601464" cy="6014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B59CD5-A4FD-E14F-1B9A-DD57AEC5E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768" y="764887"/>
            <a:ext cx="615835" cy="615835"/>
          </a:xfrm>
          <a:prstGeom prst="rect">
            <a:avLst/>
          </a:prstGeom>
        </p:spPr>
      </p:pic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C11572EE-FD13-5189-3F3C-06D0BD681609}"/>
              </a:ext>
            </a:extLst>
          </p:cNvPr>
          <p:cNvGraphicFramePr/>
          <p:nvPr/>
        </p:nvGraphicFramePr>
        <p:xfrm>
          <a:off x="327199" y="2618720"/>
          <a:ext cx="3391364" cy="3249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EBF43E-EF1F-BDDB-7A06-51A6DF5FF691}"/>
              </a:ext>
            </a:extLst>
          </p:cNvPr>
          <p:cNvSpPr/>
          <p:nvPr/>
        </p:nvSpPr>
        <p:spPr>
          <a:xfrm>
            <a:off x="644098" y="1689477"/>
            <a:ext cx="2544798" cy="43033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TOP-DOWN APPROACH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9C001DD-1983-F922-1784-142DEA9AEA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897" y="1454005"/>
            <a:ext cx="952509" cy="952509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AFEC9AA-FFC0-BD84-8EB9-98FDB792AED7}"/>
              </a:ext>
            </a:extLst>
          </p:cNvPr>
          <p:cNvSpPr/>
          <p:nvPr/>
        </p:nvSpPr>
        <p:spPr>
          <a:xfrm>
            <a:off x="4274909" y="1674386"/>
            <a:ext cx="2105007" cy="445425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RESEARCH DESIGN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4F08E9F-9187-DDBD-0E85-624E4D1414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164" y="1617459"/>
            <a:ext cx="625600" cy="625600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6816A709-DD20-7DDB-91A9-65CFE9A09B39}"/>
              </a:ext>
            </a:extLst>
          </p:cNvPr>
          <p:cNvSpPr/>
          <p:nvPr/>
        </p:nvSpPr>
        <p:spPr>
          <a:xfrm>
            <a:off x="4195972" y="2569217"/>
            <a:ext cx="464952" cy="44542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4BAE9E-B2D5-4DC5-2F73-C62FC850DD37}"/>
              </a:ext>
            </a:extLst>
          </p:cNvPr>
          <p:cNvSpPr txBox="1"/>
          <p:nvPr/>
        </p:nvSpPr>
        <p:spPr>
          <a:xfrm>
            <a:off x="4757206" y="2415410"/>
            <a:ext cx="2650885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research follows an analytical and exploratory design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7ED47A-8655-F71A-0634-F1DFA2E5F359}"/>
              </a:ext>
            </a:extLst>
          </p:cNvPr>
          <p:cNvSpPr txBox="1"/>
          <p:nvPr/>
        </p:nvSpPr>
        <p:spPr>
          <a:xfrm>
            <a:off x="4741448" y="3633632"/>
            <a:ext cx="2694110" cy="209337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analytical design allows examination of trends, while the exploratory helps in identify potentially signals or unique confluences of indicators.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434978E-CA8F-9076-8C5A-2A9813F5592B}"/>
              </a:ext>
            </a:extLst>
          </p:cNvPr>
          <p:cNvSpPr/>
          <p:nvPr/>
        </p:nvSpPr>
        <p:spPr>
          <a:xfrm>
            <a:off x="4199410" y="4139342"/>
            <a:ext cx="464952" cy="44542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69ECAEA-23E2-188F-F0A8-BC34862A60D2}"/>
              </a:ext>
            </a:extLst>
          </p:cNvPr>
          <p:cNvSpPr/>
          <p:nvPr/>
        </p:nvSpPr>
        <p:spPr>
          <a:xfrm>
            <a:off x="7646796" y="1689476"/>
            <a:ext cx="1816749" cy="885057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SOURCE OF DATA COLLECTION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A05FF3-ADFC-2EAB-45F8-7567C15381D5}"/>
              </a:ext>
            </a:extLst>
          </p:cNvPr>
          <p:cNvSpPr txBox="1"/>
          <p:nvPr/>
        </p:nvSpPr>
        <p:spPr>
          <a:xfrm>
            <a:off x="7646796" y="2725460"/>
            <a:ext cx="1939326" cy="923330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data is collected from secondary sources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20AF85A-569A-CC2C-03FB-87B83315C8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172" y="3672730"/>
            <a:ext cx="1503626" cy="98794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4F260D5-41CD-47E2-C614-DEA0852B59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171" y="5480629"/>
            <a:ext cx="1026107" cy="102610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6E58265F-3D3D-4E17-5AFD-D37D3CF20A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692" y="4543143"/>
            <a:ext cx="1206934" cy="89009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5E4E7E8-D71F-A2EB-3C6A-778C7FE0CE43}"/>
              </a:ext>
            </a:extLst>
          </p:cNvPr>
          <p:cNvSpPr txBox="1"/>
          <p:nvPr/>
        </p:nvSpPr>
        <p:spPr>
          <a:xfrm>
            <a:off x="9786723" y="2516572"/>
            <a:ext cx="2204667" cy="1477328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study follows non-probability Technique and select bank nifty index as primary sample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A752C9-19C0-52DB-6115-440D93A6F2BB}"/>
              </a:ext>
            </a:extLst>
          </p:cNvPr>
          <p:cNvSpPr txBox="1"/>
          <p:nvPr/>
        </p:nvSpPr>
        <p:spPr>
          <a:xfrm>
            <a:off x="9786735" y="4376728"/>
            <a:ext cx="2204655" cy="1754326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Sample Size:168 trading days. </a:t>
            </a:r>
          </a:p>
          <a:p>
            <a:r>
              <a:rPr lang="en-US" dirty="0"/>
              <a:t>Sample Duration: July 2024 to April 2025</a:t>
            </a:r>
          </a:p>
          <a:p>
            <a:r>
              <a:rPr lang="en-US" dirty="0"/>
              <a:t>Sample Universe : Bank Nifty Index</a:t>
            </a:r>
          </a:p>
        </p:txBody>
      </p:sp>
    </p:spTree>
    <p:extLst>
      <p:ext uri="{BB962C8B-B14F-4D97-AF65-F5344CB8AC3E}">
        <p14:creationId xmlns:p14="http://schemas.microsoft.com/office/powerpoint/2010/main" val="88412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964EB-683C-CAA7-3F01-C121604AB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A2116E-7A21-D306-21B8-A9FF69C1960A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TECHNIQUES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8E571C-E6CE-C317-3838-D0942463995F}"/>
              </a:ext>
            </a:extLst>
          </p:cNvPr>
          <p:cNvSpPr/>
          <p:nvPr/>
        </p:nvSpPr>
        <p:spPr>
          <a:xfrm>
            <a:off x="0" y="171807"/>
            <a:ext cx="3891079" cy="1422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F13F7C-0256-35DC-D71F-AB5B454512C2}"/>
              </a:ext>
            </a:extLst>
          </p:cNvPr>
          <p:cNvSpPr/>
          <p:nvPr/>
        </p:nvSpPr>
        <p:spPr>
          <a:xfrm>
            <a:off x="0" y="378290"/>
            <a:ext cx="3891079" cy="1422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C2825-4862-48D9-8AE5-74B2EBD4A14B}"/>
              </a:ext>
            </a:extLst>
          </p:cNvPr>
          <p:cNvSpPr/>
          <p:nvPr/>
        </p:nvSpPr>
        <p:spPr>
          <a:xfrm>
            <a:off x="9956800" y="378290"/>
            <a:ext cx="2235202" cy="1243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A6565-17E6-C9B4-84CD-33BD99312DD7}"/>
              </a:ext>
            </a:extLst>
          </p:cNvPr>
          <p:cNvSpPr/>
          <p:nvPr/>
        </p:nvSpPr>
        <p:spPr>
          <a:xfrm>
            <a:off x="9956800" y="171350"/>
            <a:ext cx="2235201" cy="1422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D34B6-175B-2090-4648-59CB9471FD26}"/>
              </a:ext>
            </a:extLst>
          </p:cNvPr>
          <p:cNvSpPr/>
          <p:nvPr/>
        </p:nvSpPr>
        <p:spPr>
          <a:xfrm>
            <a:off x="0" y="6686194"/>
            <a:ext cx="12192000" cy="1718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9C4D567-E7E7-EE11-C725-F2D55857EABD}"/>
              </a:ext>
            </a:extLst>
          </p:cNvPr>
          <p:cNvSpPr/>
          <p:nvPr/>
        </p:nvSpPr>
        <p:spPr>
          <a:xfrm>
            <a:off x="2160651" y="866075"/>
            <a:ext cx="2269109" cy="5025790"/>
          </a:xfrm>
          <a:custGeom>
            <a:avLst/>
            <a:gdLst>
              <a:gd name="connsiteX0" fmla="*/ 0 w 1928280"/>
              <a:gd name="connsiteY0" fmla="*/ 0 h 4762444"/>
              <a:gd name="connsiteX1" fmla="*/ 209319 w 1928280"/>
              <a:gd name="connsiteY1" fmla="*/ 35530 h 4762444"/>
              <a:gd name="connsiteX2" fmla="*/ 1928280 w 1928280"/>
              <a:gd name="connsiteY2" fmla="*/ 2381222 h 4762444"/>
              <a:gd name="connsiteX3" fmla="*/ 209319 w 1928280"/>
              <a:gd name="connsiteY3" fmla="*/ 4726915 h 4762444"/>
              <a:gd name="connsiteX4" fmla="*/ 0 w 1928280"/>
              <a:gd name="connsiteY4" fmla="*/ 4762444 h 4762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8280" h="4762444">
                <a:moveTo>
                  <a:pt x="0" y="0"/>
                </a:moveTo>
                <a:lnTo>
                  <a:pt x="209319" y="35530"/>
                </a:lnTo>
                <a:cubicBezTo>
                  <a:pt x="1190328" y="258793"/>
                  <a:pt x="1928280" y="1224161"/>
                  <a:pt x="1928280" y="2381222"/>
                </a:cubicBezTo>
                <a:cubicBezTo>
                  <a:pt x="1928280" y="3538284"/>
                  <a:pt x="1190328" y="4503652"/>
                  <a:pt x="209319" y="4726915"/>
                </a:cubicBezTo>
                <a:lnTo>
                  <a:pt x="0" y="4762444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65FCF2-AAF8-CEC0-99E5-917EBF9DA617}"/>
              </a:ext>
            </a:extLst>
          </p:cNvPr>
          <p:cNvSpPr/>
          <p:nvPr/>
        </p:nvSpPr>
        <p:spPr>
          <a:xfrm>
            <a:off x="2863405" y="930397"/>
            <a:ext cx="662626" cy="635721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366823-489C-51AC-841A-AC27DEF6967D}"/>
              </a:ext>
            </a:extLst>
          </p:cNvPr>
          <p:cNvSpPr/>
          <p:nvPr/>
        </p:nvSpPr>
        <p:spPr>
          <a:xfrm>
            <a:off x="4038752" y="3074618"/>
            <a:ext cx="662626" cy="635721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F06A3D-523D-5BF0-BDDC-94D5A3241C60}"/>
              </a:ext>
            </a:extLst>
          </p:cNvPr>
          <p:cNvSpPr/>
          <p:nvPr/>
        </p:nvSpPr>
        <p:spPr>
          <a:xfrm>
            <a:off x="2863405" y="5256144"/>
            <a:ext cx="662626" cy="635721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ADA04D-155A-0588-3316-9B1E9307ECE9}"/>
              </a:ext>
            </a:extLst>
          </p:cNvPr>
          <p:cNvSpPr/>
          <p:nvPr/>
        </p:nvSpPr>
        <p:spPr>
          <a:xfrm>
            <a:off x="3891079" y="1947521"/>
            <a:ext cx="662626" cy="635721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06B831-7FBA-C1FE-DF35-3FAA3C407A55}"/>
              </a:ext>
            </a:extLst>
          </p:cNvPr>
          <p:cNvSpPr/>
          <p:nvPr/>
        </p:nvSpPr>
        <p:spPr>
          <a:xfrm>
            <a:off x="3767134" y="4125513"/>
            <a:ext cx="662626" cy="635721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A9D5AE-593F-7E86-48D5-89C11403D315}"/>
              </a:ext>
            </a:extLst>
          </p:cNvPr>
          <p:cNvSpPr/>
          <p:nvPr/>
        </p:nvSpPr>
        <p:spPr>
          <a:xfrm>
            <a:off x="1364202" y="2269034"/>
            <a:ext cx="1878101" cy="1818752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316337-62C0-8703-1E1E-7AA96A2F0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41" y="2638251"/>
            <a:ext cx="1089864" cy="10898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339E81-5985-9277-C528-2211E8AB3E7B}"/>
              </a:ext>
            </a:extLst>
          </p:cNvPr>
          <p:cNvSpPr txBox="1"/>
          <p:nvPr/>
        </p:nvSpPr>
        <p:spPr>
          <a:xfrm>
            <a:off x="4205218" y="863813"/>
            <a:ext cx="6795518" cy="707886"/>
          </a:xfrm>
          <a:prstGeom prst="rect">
            <a:avLst/>
          </a:prstGeom>
          <a:noFill/>
          <a:ln>
            <a:noFill/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Chart Patterns </a:t>
            </a:r>
            <a:r>
              <a:rPr lang="en-US" dirty="0"/>
              <a:t>were studied to determine potential </a:t>
            </a:r>
            <a:r>
              <a:rPr lang="en-US" sz="2000" b="1" dirty="0">
                <a:solidFill>
                  <a:srgbClr val="512507"/>
                </a:solidFill>
              </a:rPr>
              <a:t>trend directions and reversal points.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5C7AD4-94E0-8E06-DDC4-4BC5D239280D}"/>
              </a:ext>
            </a:extLst>
          </p:cNvPr>
          <p:cNvSpPr txBox="1"/>
          <p:nvPr/>
        </p:nvSpPr>
        <p:spPr>
          <a:xfrm>
            <a:off x="4867844" y="1941278"/>
            <a:ext cx="7136929" cy="707886"/>
          </a:xfrm>
          <a:prstGeom prst="rect">
            <a:avLst/>
          </a:prstGeom>
          <a:noFill/>
          <a:ln>
            <a:noFill/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12507"/>
                </a:solidFill>
              </a:rPr>
              <a:t>Exponential Moving Average (EMA</a:t>
            </a:r>
            <a:r>
              <a:rPr lang="en-US" b="1" dirty="0"/>
              <a:t>)</a:t>
            </a:r>
            <a:r>
              <a:rPr lang="en-US" dirty="0"/>
              <a:t> was utilized in recognizing the </a:t>
            </a:r>
            <a:r>
              <a:rPr lang="en-US" sz="2000" b="1" dirty="0">
                <a:solidFill>
                  <a:srgbClr val="512507"/>
                </a:solidFill>
              </a:rPr>
              <a:t>overall market trend.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317265-3010-67EB-AA7C-6049774A7811}"/>
              </a:ext>
            </a:extLst>
          </p:cNvPr>
          <p:cNvSpPr txBox="1"/>
          <p:nvPr/>
        </p:nvSpPr>
        <p:spPr>
          <a:xfrm>
            <a:off x="4879614" y="3031142"/>
            <a:ext cx="6418305" cy="707886"/>
          </a:xfrm>
          <a:prstGeom prst="rect">
            <a:avLst/>
          </a:prstGeom>
          <a:noFill/>
          <a:ln>
            <a:noFill/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12507"/>
                </a:solidFill>
              </a:rPr>
              <a:t>Relative Strength Index (RSI) </a:t>
            </a:r>
            <a:r>
              <a:rPr lang="en-US" dirty="0"/>
              <a:t>was utilized to identify </a:t>
            </a:r>
            <a:r>
              <a:rPr lang="en-US" sz="2000" b="1" dirty="0">
                <a:solidFill>
                  <a:srgbClr val="512507"/>
                </a:solidFill>
              </a:rPr>
              <a:t>overbought</a:t>
            </a:r>
            <a:r>
              <a:rPr lang="en-US" dirty="0"/>
              <a:t> and </a:t>
            </a:r>
            <a:r>
              <a:rPr lang="en-US" sz="2000" b="1" dirty="0">
                <a:solidFill>
                  <a:srgbClr val="512507"/>
                </a:solidFill>
              </a:rPr>
              <a:t>oversold zones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CE61FE-4C45-9ED0-BF3C-BD59C76FCC10}"/>
              </a:ext>
            </a:extLst>
          </p:cNvPr>
          <p:cNvSpPr txBox="1"/>
          <p:nvPr/>
        </p:nvSpPr>
        <p:spPr>
          <a:xfrm>
            <a:off x="4677650" y="4087786"/>
            <a:ext cx="6150148" cy="1015663"/>
          </a:xfrm>
          <a:prstGeom prst="rect">
            <a:avLst/>
          </a:prstGeom>
          <a:noFill/>
          <a:ln>
            <a:noFill/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12507"/>
                </a:solidFill>
              </a:rPr>
              <a:t>MACD (Moving Average Convergence Divergence</a:t>
            </a:r>
            <a:r>
              <a:rPr lang="en-US" b="1" dirty="0"/>
              <a:t>)</a:t>
            </a:r>
            <a:r>
              <a:rPr lang="en-US" dirty="0"/>
              <a:t> was applied to assess the </a:t>
            </a:r>
            <a:r>
              <a:rPr lang="en-US" sz="2000" b="1" dirty="0">
                <a:solidFill>
                  <a:srgbClr val="512507"/>
                </a:solidFill>
              </a:rPr>
              <a:t>strength of the trend </a:t>
            </a:r>
            <a:r>
              <a:rPr lang="en-US" dirty="0"/>
              <a:t>and generate </a:t>
            </a:r>
            <a:r>
              <a:rPr lang="en-US" sz="2000" b="1" dirty="0">
                <a:solidFill>
                  <a:srgbClr val="512507"/>
                </a:solidFill>
              </a:rPr>
              <a:t>buy/sell signals.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707559-80CE-136A-1F77-2CA0D713C2F0}"/>
              </a:ext>
            </a:extLst>
          </p:cNvPr>
          <p:cNvSpPr txBox="1"/>
          <p:nvPr/>
        </p:nvSpPr>
        <p:spPr>
          <a:xfrm>
            <a:off x="3696948" y="5479226"/>
            <a:ext cx="7377452" cy="400110"/>
          </a:xfrm>
          <a:prstGeom prst="rect">
            <a:avLst/>
          </a:prstGeom>
          <a:noFill/>
          <a:ln>
            <a:noFill/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12507"/>
                </a:solidFill>
              </a:rPr>
              <a:t>Bollinger Bands </a:t>
            </a:r>
            <a:r>
              <a:rPr lang="en-US" dirty="0"/>
              <a:t>assisted in measuring </a:t>
            </a:r>
            <a:r>
              <a:rPr lang="en-US" sz="2000" b="1" dirty="0">
                <a:solidFill>
                  <a:srgbClr val="512507"/>
                </a:solidFill>
              </a:rPr>
              <a:t>market volatility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9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A4D9C-BE4F-EE6A-6D98-878913305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C4C629-BD54-3B9B-3E12-DB3ACBF99FE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FINDINGS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65A0E9-9B6B-39EC-DFB4-6D45F27A7FE4}"/>
              </a:ext>
            </a:extLst>
          </p:cNvPr>
          <p:cNvSpPr/>
          <p:nvPr/>
        </p:nvSpPr>
        <p:spPr>
          <a:xfrm>
            <a:off x="0" y="171807"/>
            <a:ext cx="4277360" cy="127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68CE0-D402-DEE8-6C1E-BBD7ECE715AA}"/>
              </a:ext>
            </a:extLst>
          </p:cNvPr>
          <p:cNvSpPr/>
          <p:nvPr/>
        </p:nvSpPr>
        <p:spPr>
          <a:xfrm>
            <a:off x="0" y="378291"/>
            <a:ext cx="4277360" cy="127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DFF407-5B58-2B03-E05D-D46DC25E9694}"/>
              </a:ext>
            </a:extLst>
          </p:cNvPr>
          <p:cNvSpPr/>
          <p:nvPr/>
        </p:nvSpPr>
        <p:spPr>
          <a:xfrm>
            <a:off x="8067040" y="378291"/>
            <a:ext cx="4124962" cy="127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E6C70-2B0F-9D3C-D331-C1832D0A2948}"/>
              </a:ext>
            </a:extLst>
          </p:cNvPr>
          <p:cNvSpPr/>
          <p:nvPr/>
        </p:nvSpPr>
        <p:spPr>
          <a:xfrm>
            <a:off x="8067040" y="171349"/>
            <a:ext cx="4124961" cy="127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CFE13-96E7-E5F8-F4FC-4AF948C44E51}"/>
              </a:ext>
            </a:extLst>
          </p:cNvPr>
          <p:cNvSpPr/>
          <p:nvPr/>
        </p:nvSpPr>
        <p:spPr>
          <a:xfrm>
            <a:off x="0" y="6686194"/>
            <a:ext cx="12192000" cy="1718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7272FE7-B136-DFC3-2363-109D12CAF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620163"/>
              </p:ext>
            </p:extLst>
          </p:nvPr>
        </p:nvGraphicFramePr>
        <p:xfrm>
          <a:off x="834211" y="815653"/>
          <a:ext cx="4266083" cy="4656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21753700-D399-8BA0-6E4E-3B29FC420A46}"/>
              </a:ext>
            </a:extLst>
          </p:cNvPr>
          <p:cNvSpPr/>
          <p:nvPr/>
        </p:nvSpPr>
        <p:spPr>
          <a:xfrm>
            <a:off x="493931" y="2125651"/>
            <a:ext cx="170822" cy="171806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411D4B-D3F9-A7F0-E338-92C9D40F9826}"/>
              </a:ext>
            </a:extLst>
          </p:cNvPr>
          <p:cNvSpPr/>
          <p:nvPr/>
        </p:nvSpPr>
        <p:spPr>
          <a:xfrm>
            <a:off x="524410" y="4387722"/>
            <a:ext cx="170822" cy="171806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2ECD5F-E1A0-8F02-941A-564C56D2ED8C}"/>
              </a:ext>
            </a:extLst>
          </p:cNvPr>
          <p:cNvSpPr/>
          <p:nvPr/>
        </p:nvSpPr>
        <p:spPr>
          <a:xfrm>
            <a:off x="493931" y="3232976"/>
            <a:ext cx="170822" cy="171806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3E6D98-76FC-CB47-5E5B-BEDE745A9059}"/>
              </a:ext>
            </a:extLst>
          </p:cNvPr>
          <p:cNvSpPr/>
          <p:nvPr/>
        </p:nvSpPr>
        <p:spPr>
          <a:xfrm>
            <a:off x="1076718" y="855574"/>
            <a:ext cx="2783729" cy="46225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LONG TERM TREND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10D1C9-FAEE-D846-E1A4-452CF92800C2}"/>
              </a:ext>
            </a:extLst>
          </p:cNvPr>
          <p:cNvCxnSpPr/>
          <p:nvPr/>
        </p:nvCxnSpPr>
        <p:spPr>
          <a:xfrm>
            <a:off x="6096000" y="933857"/>
            <a:ext cx="0" cy="537586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FC853563-570D-F90C-EEE5-3B38F366D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774346"/>
              </p:ext>
            </p:extLst>
          </p:nvPr>
        </p:nvGraphicFramePr>
        <p:xfrm>
          <a:off x="834211" y="4944986"/>
          <a:ext cx="4266082" cy="1287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BB5227DC-88B7-E95D-B6C0-93AD3657DDB1}"/>
              </a:ext>
            </a:extLst>
          </p:cNvPr>
          <p:cNvSpPr/>
          <p:nvPr/>
        </p:nvSpPr>
        <p:spPr>
          <a:xfrm>
            <a:off x="524410" y="5612841"/>
            <a:ext cx="170822" cy="171806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AB6446A-1A58-C069-75AC-FFE9B83A5D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72" y="605693"/>
            <a:ext cx="962022" cy="962022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981477E-7C9C-E91F-CB60-3D2E3E115533}"/>
              </a:ext>
            </a:extLst>
          </p:cNvPr>
          <p:cNvSpPr/>
          <p:nvPr/>
        </p:nvSpPr>
        <p:spPr>
          <a:xfrm>
            <a:off x="7243838" y="855574"/>
            <a:ext cx="2783729" cy="462259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SHORT TERM TREND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01CFE3EF-3079-B7E5-F80D-17F207C63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9049074"/>
              </p:ext>
            </p:extLst>
          </p:nvPr>
        </p:nvGraphicFramePr>
        <p:xfrm>
          <a:off x="7218863" y="760845"/>
          <a:ext cx="4266083" cy="4656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B17CE21B-FE8A-80E2-A400-D3DE0E27D8D0}"/>
              </a:ext>
            </a:extLst>
          </p:cNvPr>
          <p:cNvSpPr/>
          <p:nvPr/>
        </p:nvSpPr>
        <p:spPr>
          <a:xfrm>
            <a:off x="6731961" y="2039748"/>
            <a:ext cx="170822" cy="171806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D83ABB-9110-E6CC-E1FE-8BA9AD7E3A46}"/>
              </a:ext>
            </a:extLst>
          </p:cNvPr>
          <p:cNvSpPr/>
          <p:nvPr/>
        </p:nvSpPr>
        <p:spPr>
          <a:xfrm>
            <a:off x="6762440" y="4301819"/>
            <a:ext cx="170822" cy="171806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429B08-2321-6184-E28C-61C9ADE80EFB}"/>
              </a:ext>
            </a:extLst>
          </p:cNvPr>
          <p:cNvSpPr/>
          <p:nvPr/>
        </p:nvSpPr>
        <p:spPr>
          <a:xfrm>
            <a:off x="6731961" y="3147073"/>
            <a:ext cx="170822" cy="171806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47B197C-0917-09C1-6291-0219802F7581}"/>
              </a:ext>
            </a:extLst>
          </p:cNvPr>
          <p:cNvSpPr/>
          <p:nvPr/>
        </p:nvSpPr>
        <p:spPr>
          <a:xfrm>
            <a:off x="6762440" y="5526938"/>
            <a:ext cx="170822" cy="171806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A5DB310D-722C-F86E-A1D7-DE7E72C3F8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6687076"/>
              </p:ext>
            </p:extLst>
          </p:nvPr>
        </p:nvGraphicFramePr>
        <p:xfrm>
          <a:off x="7243838" y="4773537"/>
          <a:ext cx="4266082" cy="1287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52A90601-77CF-720F-2E15-00470F4C5C3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411" y="614977"/>
            <a:ext cx="952509" cy="95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F28F2-6806-6401-B335-1D8DEBF40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3E3C52-2B51-0BFA-E741-5CA86A69ED7E}"/>
              </a:ext>
            </a:extLst>
          </p:cNvPr>
          <p:cNvSpPr/>
          <p:nvPr/>
        </p:nvSpPr>
        <p:spPr>
          <a:xfrm>
            <a:off x="0" y="24513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948755-E87D-AAA7-DBDB-688D6795D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023" y="1540127"/>
            <a:ext cx="4230753" cy="423075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13A185-F1CE-A77D-A024-90CCFA93B895}"/>
              </a:ext>
            </a:extLst>
          </p:cNvPr>
          <p:cNvCxnSpPr>
            <a:cxnSpLocks/>
          </p:cNvCxnSpPr>
          <p:nvPr/>
        </p:nvCxnSpPr>
        <p:spPr>
          <a:xfrm>
            <a:off x="5323840" y="2621838"/>
            <a:ext cx="65131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340EDB-EDF2-B037-DE7B-67B3DF7C0D09}"/>
              </a:ext>
            </a:extLst>
          </p:cNvPr>
          <p:cNvCxnSpPr>
            <a:cxnSpLocks/>
          </p:cNvCxnSpPr>
          <p:nvPr/>
        </p:nvCxnSpPr>
        <p:spPr>
          <a:xfrm>
            <a:off x="5323840" y="4714798"/>
            <a:ext cx="651311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17DD77A-F7B1-C555-3857-F303600CD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54" y="4942342"/>
            <a:ext cx="1441156" cy="14411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03A59C7-10C1-49EE-538F-486128E2EFDA}"/>
              </a:ext>
            </a:extLst>
          </p:cNvPr>
          <p:cNvSpPr txBox="1"/>
          <p:nvPr/>
        </p:nvSpPr>
        <p:spPr>
          <a:xfrm>
            <a:off x="7742519" y="4930863"/>
            <a:ext cx="4230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+mj-lt"/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Stock Selection Aligned with Bank Nifty: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lvl="0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Track high-weightage stocks like HDFC Bank, ICICI Bank, Axis Bank, Kotak Mahindra Bank, and SBI, for trend confirmation.</a:t>
            </a:r>
          </a:p>
          <a:p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4244FF2-D3FB-6A71-7F78-3644F364AAFF}"/>
              </a:ext>
            </a:extLst>
          </p:cNvPr>
          <p:cNvSpPr/>
          <p:nvPr/>
        </p:nvSpPr>
        <p:spPr>
          <a:xfrm>
            <a:off x="592853" y="190919"/>
            <a:ext cx="3938954" cy="119982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CONCLUSION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8D84AF7-7B04-E2A2-7C10-21F8351FF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48" y="749460"/>
            <a:ext cx="1500373" cy="15003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4786E8F-BB11-1BC9-BB7E-43492FD1F60A}"/>
              </a:ext>
            </a:extLst>
          </p:cNvPr>
          <p:cNvSpPr txBox="1"/>
          <p:nvPr/>
        </p:nvSpPr>
        <p:spPr>
          <a:xfrm>
            <a:off x="7742519" y="861094"/>
            <a:ext cx="4033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WAIT AND WATCH POLICY:</a:t>
            </a:r>
          </a:p>
          <a:p>
            <a:pPr lvl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Based on the technical analysis         trader should wait for the price action formation at support.</a:t>
            </a:r>
          </a:p>
          <a:p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F5BFF71-4C8B-3420-E248-A879EECC8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08" y="2976392"/>
            <a:ext cx="2122848" cy="134748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42F9900-64F4-6034-A241-65ABBA6F4ABC}"/>
              </a:ext>
            </a:extLst>
          </p:cNvPr>
          <p:cNvSpPr txBox="1"/>
          <p:nvPr/>
        </p:nvSpPr>
        <p:spPr>
          <a:xfrm>
            <a:off x="7728859" y="2853345"/>
            <a:ext cx="373162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None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OPTION STRATEGY:</a:t>
            </a:r>
          </a:p>
          <a:p>
            <a:pPr lvl="0" algn="l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In the short term, considering the current RSI and MACD signals, a straddle strategy can be employed to benefit from a potential breakout in either direction.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32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EF03B2-9F42-2219-4107-F256C9CAD911}"/>
              </a:ext>
            </a:extLst>
          </p:cNvPr>
          <p:cNvSpPr txBox="1"/>
          <p:nvPr/>
        </p:nvSpPr>
        <p:spPr>
          <a:xfrm>
            <a:off x="0" y="184667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B1C4A-C0E7-7A37-E1AD-FC6157439B1D}"/>
              </a:ext>
            </a:extLst>
          </p:cNvPr>
          <p:cNvSpPr txBox="1"/>
          <p:nvPr/>
        </p:nvSpPr>
        <p:spPr>
          <a:xfrm>
            <a:off x="0" y="6304001"/>
            <a:ext cx="121920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“Thanks for your patience”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090427-2508-EA77-AC9C-CE9374931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59" y="817539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46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506</TotalTime>
  <Words>582</Words>
  <Application>Microsoft Office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vinay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 kumar</dc:creator>
  <cp:lastModifiedBy>vinay kumar</cp:lastModifiedBy>
  <cp:revision>7</cp:revision>
  <dcterms:created xsi:type="dcterms:W3CDTF">2025-04-07T16:29:53Z</dcterms:created>
  <dcterms:modified xsi:type="dcterms:W3CDTF">2025-05-07T06:19:37Z</dcterms:modified>
</cp:coreProperties>
</file>