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D9E5F9-44B4-4ACA-87E3-D69CAA7EA20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2536E-C6AB-4A0B-B1CE-019B7DFE29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Desktop/ML/ML2/Data/Regression_Insurance_Data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Users\dell\Desktop\ML\ML2\Data\Regression_Insurance_Data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lth-Insurance-Premium-Prediction-with-Machine-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83862"/>
            <a:ext cx="8686800" cy="5074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Demo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5257800" cy="356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29200" y="1752600"/>
            <a:ext cx="411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</a:t>
            </a:r>
            <a:r>
              <a:rPr lang="en-US" sz="2400" dirty="0" smtClean="0"/>
              <a:t>ender -- 1=Male  0=Female </a:t>
            </a:r>
          </a:p>
          <a:p>
            <a:r>
              <a:rPr lang="en-US" sz="2400" dirty="0" smtClean="0"/>
              <a:t>smoker -- 1=yes 0=no</a:t>
            </a:r>
          </a:p>
          <a:p>
            <a:r>
              <a:rPr lang="en-US" sz="2400" dirty="0" smtClean="0"/>
              <a:t> region-- 1= southwest ,2= southeast ,</a:t>
            </a:r>
          </a:p>
          <a:p>
            <a:r>
              <a:rPr lang="en-US" sz="2400" dirty="0" smtClean="0"/>
              <a:t>	3= northwest ,4= northeast </a:t>
            </a:r>
          </a:p>
          <a:p>
            <a:r>
              <a:rPr lang="en-US" sz="2400" dirty="0" smtClean="0"/>
              <a:t>Weight_status– 1=underweight,2=normal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	          3=overiwght,4=obese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premium amount of a health insurance policy depends on person to person as many factors affect the premium amount of a health insurance policy</a:t>
            </a:r>
          </a:p>
          <a:p>
            <a:r>
              <a:rPr lang="en-US" dirty="0" smtClean="0"/>
              <a:t>I</a:t>
            </a:r>
            <a:r>
              <a:rPr lang="en-US" dirty="0" smtClean="0"/>
              <a:t>nsurance costs predictions </a:t>
            </a:r>
            <a:r>
              <a:rPr lang="en-US" dirty="0" smtClean="0"/>
              <a:t>based on certain factors help insurance policy providers to attract consumers and save time in formulating plans for every individual.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Thank You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0" y="0"/>
            <a:ext cx="10210800" cy="7114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Insurance cost prediction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Price prediction determines the insurance price based on some input data such as age, gender, smoking, body mass index (BMI), number of children, and region.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1338 records in data.</a:t>
            </a:r>
            <a:br>
              <a:rPr lang="en-US" sz="2800" dirty="0" smtClean="0"/>
            </a:br>
            <a:r>
              <a:rPr lang="en-US" sz="2800" dirty="0" smtClean="0"/>
              <a:t>There  are 8 columns which are </a:t>
            </a:r>
          </a:p>
          <a:p>
            <a:r>
              <a:rPr lang="en-US" sz="2800" dirty="0" smtClean="0"/>
              <a:t>The age of the person</a:t>
            </a:r>
          </a:p>
          <a:p>
            <a:r>
              <a:rPr lang="en-US" sz="2800" dirty="0" smtClean="0"/>
              <a:t>Gender of the person</a:t>
            </a:r>
          </a:p>
          <a:p>
            <a:r>
              <a:rPr lang="en-US" sz="2800" dirty="0" smtClean="0"/>
              <a:t>Body Mass Index of the person</a:t>
            </a:r>
          </a:p>
          <a:p>
            <a:r>
              <a:rPr lang="en-US" sz="2800" dirty="0" smtClean="0"/>
              <a:t>Weight status base on BMI</a:t>
            </a:r>
          </a:p>
          <a:p>
            <a:r>
              <a:rPr lang="en-US" sz="2800" dirty="0" smtClean="0"/>
              <a:t>How many children the person is having</a:t>
            </a:r>
          </a:p>
          <a:p>
            <a:r>
              <a:rPr lang="en-US" sz="2800" dirty="0" smtClean="0"/>
              <a:t>Whether the person smokes or not</a:t>
            </a:r>
          </a:p>
          <a:p>
            <a:r>
              <a:rPr lang="en-US" sz="2800" dirty="0" smtClean="0"/>
              <a:t>The region where the person lives</a:t>
            </a:r>
          </a:p>
          <a:p>
            <a:r>
              <a:rPr lang="en-US" sz="2800" dirty="0" smtClean="0"/>
              <a:t>And the charges of the insurance premium</a:t>
            </a:r>
          </a:p>
          <a:p>
            <a:endParaRPr lang="en-US" sz="2800" dirty="0" smtClean="0"/>
          </a:p>
        </p:txBody>
      </p:sp>
      <p:graphicFrame>
        <p:nvGraphicFramePr>
          <p:cNvPr id="4" name="Object 3">
            <a:hlinkClick r:id="rId3"/>
          </p:cNvPr>
          <p:cNvGraphicFramePr>
            <a:graphicFrameLocks noChangeAspect="1"/>
          </p:cNvGraphicFramePr>
          <p:nvPr/>
        </p:nvGraphicFramePr>
        <p:xfrm>
          <a:off x="6858000" y="1371600"/>
          <a:ext cx="1679575" cy="4064000"/>
        </p:xfrm>
        <a:graphic>
          <a:graphicData uri="http://schemas.openxmlformats.org/presentationml/2006/ole">
            <p:oleObj spid="_x0000_s1026" name="Macro-Enabled Worksheet" r:id="rId4" imgW="4886129" imgH="11820354" progId="Excel.SheetMacroEnabled.12">
              <p:link updateAutomatic="1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EDA-</a:t>
            </a:r>
            <a:r>
              <a:rPr lang="en-US" b="1" dirty="0" smtClean="0"/>
              <a:t>Exploratory Data Analysis</a:t>
            </a:r>
            <a:endParaRPr lang="en-US" dirty="0"/>
          </a:p>
        </p:txBody>
      </p:sp>
      <p:pic>
        <p:nvPicPr>
          <p:cNvPr id="2052" name="Picture 4" descr="Search in sidebar qu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800600" cy="3505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5304472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histogram or density plot for the dependent variable (charges) shows the medical insurance costs most are around 1000-20,000 dollars</a:t>
            </a:r>
            <a:endParaRPr lang="en-US" dirty="0"/>
          </a:p>
        </p:txBody>
      </p:sp>
      <p:pic>
        <p:nvPicPr>
          <p:cNvPr id="2054" name="Picture 6" descr="Search in sidebar que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352" y="1828800"/>
            <a:ext cx="4734448" cy="343751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648200" y="54102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population in southeast region has higher charges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EDA-</a:t>
            </a:r>
            <a:r>
              <a:rPr lang="en-US" b="1" dirty="0" smtClean="0"/>
              <a:t>Exploratory Data Analysis</a:t>
            </a:r>
            <a:endParaRPr lang="en-US" dirty="0"/>
          </a:p>
        </p:txBody>
      </p:sp>
      <p:pic>
        <p:nvPicPr>
          <p:cNvPr id="17410" name="Picture 2" descr="Search in sidebar qu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05000"/>
            <a:ext cx="4648201" cy="3733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" y="563880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Older people have more expensive charges</a:t>
            </a:r>
            <a:endParaRPr lang="en-US" dirty="0"/>
          </a:p>
        </p:txBody>
      </p:sp>
      <p:pic>
        <p:nvPicPr>
          <p:cNvPr id="17412" name="Picture 4" descr="Search in sidebar que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5000"/>
            <a:ext cx="4495800" cy="3733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56388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shows the impact of the number of children on charges.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EDA-</a:t>
            </a:r>
            <a:r>
              <a:rPr lang="en-US" b="1" dirty="0" smtClean="0"/>
              <a:t>Exploratory Data Analysis</a:t>
            </a:r>
            <a:endParaRPr lang="en-US" dirty="0"/>
          </a:p>
        </p:txBody>
      </p:sp>
      <p:pic>
        <p:nvPicPr>
          <p:cNvPr id="18434" name="Picture 2" descr="Search in sidebar qu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828800"/>
            <a:ext cx="4267201" cy="3276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5486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People who smoke &amp; have a higher BMI(obese), has higher charges</a:t>
            </a:r>
            <a:endParaRPr lang="en-US" dirty="0"/>
          </a:p>
        </p:txBody>
      </p:sp>
      <p:pic>
        <p:nvPicPr>
          <p:cNvPr id="18436" name="Picture 4" descr="Search in sidebar que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28800"/>
            <a:ext cx="4530555" cy="3276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0600" y="5562600"/>
            <a:ext cx="37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Male population has higher charges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Algorithm Wallpapers - Wallpaper Ca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en-US" sz="8800" dirty="0" smtClean="0">
                <a:solidFill>
                  <a:schemeClr val="accent2"/>
                </a:solidFill>
              </a:rPr>
              <a:t> </a:t>
            </a:r>
            <a:r>
              <a:rPr lang="en-US" sz="8800" dirty="0" smtClean="0">
                <a:solidFill>
                  <a:schemeClr val="accent6">
                    <a:lumMod val="75000"/>
                  </a:schemeClr>
                </a:solidFill>
              </a:rPr>
              <a:t>used</a:t>
            </a:r>
            <a:endParaRPr lang="en-US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Decision Tree</a:t>
            </a:r>
          </a:p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 Linear Regression</a:t>
            </a:r>
          </a:p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Random Forest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09800"/>
          <a:ext cx="8763000" cy="2971800"/>
        </p:xfrm>
        <a:graphic>
          <a:graphicData uri="http://schemas.openxmlformats.org/drawingml/2006/table">
            <a:tbl>
              <a:tblPr/>
              <a:tblGrid>
                <a:gridCol w="2921000"/>
                <a:gridCol w="2921000"/>
                <a:gridCol w="2921000"/>
              </a:tblGrid>
              <a:tr h="9455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smtClean="0"/>
                        <a:t>   Accuracy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           </a:t>
                      </a:r>
                      <a:r>
                        <a:rPr lang="en-US" sz="1800" b="1" dirty="0" smtClean="0"/>
                        <a:t>R2_score</a:t>
                      </a:r>
                      <a:endParaRPr lang="en-US" sz="1800" b="1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5403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/>
                        <a:t>73.25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/>
                        <a:t>77.29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94557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Decision Tree (hyperparameter)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/>
                        <a:t>86.07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86.68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032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/>
                        <a:t>97.59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/>
                        <a:t>86.16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53340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By comparing all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models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accuracy,r2_score score we find that Random Forest Algorithm is best model for predict charges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Regressor</a:t>
            </a:r>
            <a:endParaRPr lang="en-US" dirty="0"/>
          </a:p>
        </p:txBody>
      </p:sp>
      <p:pic>
        <p:nvPicPr>
          <p:cNvPr id="21506" name="Picture 2" descr="Search in sidebar qu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8200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show Actual and predict value  </a:t>
            </a:r>
          </a:p>
          <a:p>
            <a:r>
              <a:rPr lang="en-US" dirty="0" smtClean="0"/>
              <a:t>And show best fit line(Minimum error line)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369</TotalTime>
  <Words>225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Flow</vt:lpstr>
      <vt:lpstr>C:\Users\dell\Desktop\ML\ML2\Data\Regression_Insurance_Data.csv</vt:lpstr>
      <vt:lpstr>Slide 1</vt:lpstr>
      <vt:lpstr>Insurance cost prediction</vt:lpstr>
      <vt:lpstr>DATA </vt:lpstr>
      <vt:lpstr>EDA-Exploratory Data Analysis</vt:lpstr>
      <vt:lpstr>EDA-Exploratory Data Analysis</vt:lpstr>
      <vt:lpstr>EDA-Exploratory Data Analysis</vt:lpstr>
      <vt:lpstr>Algorithm used</vt:lpstr>
      <vt:lpstr>Algorithm Result</vt:lpstr>
      <vt:lpstr>Random Forest Regressor</vt:lpstr>
      <vt:lpstr>Prediction Demo</vt:lpstr>
      <vt:lpstr>Summary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33</cp:revision>
  <dcterms:created xsi:type="dcterms:W3CDTF">2023-01-15T12:48:29Z</dcterms:created>
  <dcterms:modified xsi:type="dcterms:W3CDTF">2023-01-16T10:10:35Z</dcterms:modified>
</cp:coreProperties>
</file>