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69" r:id="rId3"/>
    <p:sldId id="265" r:id="rId4"/>
    <p:sldId id="266" r:id="rId5"/>
    <p:sldId id="264" r:id="rId6"/>
    <p:sldId id="279" r:id="rId7"/>
    <p:sldId id="280" r:id="rId8"/>
    <p:sldId id="271" r:id="rId9"/>
    <p:sldId id="277" r:id="rId10"/>
    <p:sldId id="272" r:id="rId11"/>
    <p:sldId id="278" r:id="rId12"/>
    <p:sldId id="281" r:id="rId13"/>
    <p:sldId id="282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7E1A2-7051-4367-A4A8-99CD1328D130}" type="doc">
      <dgm:prSet loTypeId="urn:microsoft.com/office/officeart/2005/8/layout/h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5D727-BC56-47F7-AF22-D416ABB1A2F3}">
      <dgm:prSet phldrT="[Text]"/>
      <dgm:spPr/>
      <dgm:t>
        <a:bodyPr/>
        <a:lstStyle/>
        <a:p>
          <a:r>
            <a:rPr lang="en-US" dirty="0" smtClean="0"/>
            <a:t>08/09/21</a:t>
          </a:r>
          <a:endParaRPr lang="en-US" dirty="0"/>
        </a:p>
      </dgm:t>
    </dgm:pt>
    <dgm:pt modelId="{0E695536-7875-420B-BAD6-61B7C3E23A33}" type="parTrans" cxnId="{9ECEA46C-6A0B-4A62-A9DB-7568A2F199F4}">
      <dgm:prSet/>
      <dgm:spPr/>
      <dgm:t>
        <a:bodyPr/>
        <a:lstStyle/>
        <a:p>
          <a:endParaRPr lang="en-US"/>
        </a:p>
      </dgm:t>
    </dgm:pt>
    <dgm:pt modelId="{B84B7A9C-1FA9-4D16-813B-33149D20DED6}" type="sibTrans" cxnId="{9ECEA46C-6A0B-4A62-A9DB-7568A2F199F4}">
      <dgm:prSet/>
      <dgm:spPr/>
      <dgm:t>
        <a:bodyPr/>
        <a:lstStyle/>
        <a:p>
          <a:endParaRPr lang="en-US" dirty="0"/>
        </a:p>
      </dgm:t>
    </dgm:pt>
    <dgm:pt modelId="{2412F33A-BD68-4D43-8625-586437B4664B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C621782-A4B5-419B-BD02-C6C2E697D487}" type="parTrans" cxnId="{F8C3DA2E-E40D-4815-A35D-8D1A785DB1DC}">
      <dgm:prSet/>
      <dgm:spPr/>
      <dgm:t>
        <a:bodyPr/>
        <a:lstStyle/>
        <a:p>
          <a:endParaRPr lang="en-US"/>
        </a:p>
      </dgm:t>
    </dgm:pt>
    <dgm:pt modelId="{37D3F4E8-1DB3-46A8-9A69-170AECF0D91C}" type="sibTrans" cxnId="{F8C3DA2E-E40D-4815-A35D-8D1A785DB1DC}">
      <dgm:prSet/>
      <dgm:spPr/>
      <dgm:t>
        <a:bodyPr/>
        <a:lstStyle/>
        <a:p>
          <a:endParaRPr lang="en-US"/>
        </a:p>
      </dgm:t>
    </dgm:pt>
    <dgm:pt modelId="{A30E6FC4-1556-4A03-A344-E42445CBB516}">
      <dgm:prSet phldrT="[Text]"/>
      <dgm:spPr/>
      <dgm:t>
        <a:bodyPr/>
        <a:lstStyle/>
        <a:p>
          <a:r>
            <a:rPr lang="en-US" dirty="0" smtClean="0"/>
            <a:t>28/09/21</a:t>
          </a:r>
          <a:endParaRPr lang="en-US" dirty="0"/>
        </a:p>
      </dgm:t>
    </dgm:pt>
    <dgm:pt modelId="{FB392CC5-093A-4FEF-A420-B9B0849E5F1B}" type="parTrans" cxnId="{3D1E3EA0-E1D9-4E3B-977A-6CFA4A8A770D}">
      <dgm:prSet/>
      <dgm:spPr/>
      <dgm:t>
        <a:bodyPr/>
        <a:lstStyle/>
        <a:p>
          <a:endParaRPr lang="en-US"/>
        </a:p>
      </dgm:t>
    </dgm:pt>
    <dgm:pt modelId="{4090B89C-C4D1-4AB5-91E3-EF67B4E1BAD3}" type="sibTrans" cxnId="{3D1E3EA0-E1D9-4E3B-977A-6CFA4A8A770D}">
      <dgm:prSet/>
      <dgm:spPr/>
      <dgm:t>
        <a:bodyPr/>
        <a:lstStyle/>
        <a:p>
          <a:endParaRPr lang="en-US" dirty="0"/>
        </a:p>
      </dgm:t>
    </dgm:pt>
    <dgm:pt modelId="{8818593B-9F3C-421A-9ABF-33DE35BD521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3CFC97D-32C7-4198-AAFB-158644E21A22}" type="parTrans" cxnId="{CFB35DF8-9F8E-4133-B7CA-A91019BD94A5}">
      <dgm:prSet/>
      <dgm:spPr/>
      <dgm:t>
        <a:bodyPr/>
        <a:lstStyle/>
        <a:p>
          <a:endParaRPr lang="en-US"/>
        </a:p>
      </dgm:t>
    </dgm:pt>
    <dgm:pt modelId="{9281E6C8-42C6-4826-A98A-4F046C8817C1}" type="sibTrans" cxnId="{CFB35DF8-9F8E-4133-B7CA-A91019BD94A5}">
      <dgm:prSet/>
      <dgm:spPr/>
      <dgm:t>
        <a:bodyPr/>
        <a:lstStyle/>
        <a:p>
          <a:endParaRPr lang="en-US"/>
        </a:p>
      </dgm:t>
    </dgm:pt>
    <dgm:pt modelId="{171A6ACE-373E-4C1C-BA23-B8430BD1D2C5}">
      <dgm:prSet phldrT="[Text]"/>
      <dgm:spPr/>
      <dgm:t>
        <a:bodyPr/>
        <a:lstStyle/>
        <a:p>
          <a:r>
            <a:rPr lang="en-US" dirty="0" smtClean="0"/>
            <a:t>15/10/21</a:t>
          </a:r>
          <a:endParaRPr lang="en-US" dirty="0"/>
        </a:p>
      </dgm:t>
    </dgm:pt>
    <dgm:pt modelId="{A6699E33-1E92-4F50-AFF6-12FFC29664F7}" type="parTrans" cxnId="{36D6FE65-C8D5-4C1A-AF35-3899D15F6E33}">
      <dgm:prSet/>
      <dgm:spPr/>
      <dgm:t>
        <a:bodyPr/>
        <a:lstStyle/>
        <a:p>
          <a:endParaRPr lang="en-US"/>
        </a:p>
      </dgm:t>
    </dgm:pt>
    <dgm:pt modelId="{56366334-D3ED-43CD-9A2E-22ADCC43A0DA}" type="sibTrans" cxnId="{36D6FE65-C8D5-4C1A-AF35-3899D15F6E33}">
      <dgm:prSet/>
      <dgm:spPr/>
      <dgm:t>
        <a:bodyPr/>
        <a:lstStyle/>
        <a:p>
          <a:endParaRPr lang="en-US"/>
        </a:p>
      </dgm:t>
    </dgm:pt>
    <dgm:pt modelId="{86810711-F9FB-4DC8-8BDF-30DF7F5099DE}">
      <dgm:prSet phldrT="[Text]"/>
      <dgm:spPr/>
      <dgm:t>
        <a:bodyPr/>
        <a:lstStyle/>
        <a:p>
          <a:r>
            <a:rPr lang="en-US" dirty="0" smtClean="0"/>
            <a:t>Project Submission</a:t>
          </a:r>
          <a:endParaRPr lang="en-US" dirty="0"/>
        </a:p>
      </dgm:t>
    </dgm:pt>
    <dgm:pt modelId="{3E8A418E-5886-43CD-8B6A-50332423A0F9}" type="parTrans" cxnId="{090C26E7-C86C-498C-8B99-949FE494EEEB}">
      <dgm:prSet/>
      <dgm:spPr/>
      <dgm:t>
        <a:bodyPr/>
        <a:lstStyle/>
        <a:p>
          <a:endParaRPr lang="en-US"/>
        </a:p>
      </dgm:t>
    </dgm:pt>
    <dgm:pt modelId="{77F2112D-7E00-417D-B383-9CD6E9BBEAAB}" type="sibTrans" cxnId="{090C26E7-C86C-498C-8B99-949FE494EEEB}">
      <dgm:prSet/>
      <dgm:spPr/>
      <dgm:t>
        <a:bodyPr/>
        <a:lstStyle/>
        <a:p>
          <a:endParaRPr lang="en-US"/>
        </a:p>
      </dgm:t>
    </dgm:pt>
    <dgm:pt modelId="{49AE8C63-28CF-4BB1-A87E-5A2F8A9A51F1}">
      <dgm:prSet phldrT="[Text]"/>
      <dgm:spPr/>
      <dgm:t>
        <a:bodyPr/>
        <a:lstStyle/>
        <a:p>
          <a:endParaRPr lang="en-US" dirty="0"/>
        </a:p>
      </dgm:t>
    </dgm:pt>
    <dgm:pt modelId="{B0EDEE91-8C3C-4C7E-8998-7EA6F2F90CBE}" type="parTrans" cxnId="{9EA0F601-E44B-4EC8-8111-92C13C3AC2A0}">
      <dgm:prSet/>
      <dgm:spPr/>
      <dgm:t>
        <a:bodyPr/>
        <a:lstStyle/>
        <a:p>
          <a:endParaRPr lang="en-US"/>
        </a:p>
      </dgm:t>
    </dgm:pt>
    <dgm:pt modelId="{247BE03B-F9D9-4164-BF0A-06BBAC3F720B}" type="sibTrans" cxnId="{9EA0F601-E44B-4EC8-8111-92C13C3AC2A0}">
      <dgm:prSet/>
      <dgm:spPr/>
      <dgm:t>
        <a:bodyPr/>
        <a:lstStyle/>
        <a:p>
          <a:endParaRPr lang="en-US"/>
        </a:p>
      </dgm:t>
    </dgm:pt>
    <dgm:pt modelId="{1E69344B-C847-4FEE-917C-F891091B7774}">
      <dgm:prSet phldrT="[Text]"/>
      <dgm:spPr/>
      <dgm:t>
        <a:bodyPr/>
        <a:lstStyle/>
        <a:p>
          <a:endParaRPr lang="en-US" dirty="0"/>
        </a:p>
      </dgm:t>
    </dgm:pt>
    <dgm:pt modelId="{09FF29B4-31A6-4C91-8760-7E939889C73B}" type="parTrans" cxnId="{1E82C6D4-22FF-46DF-9ECB-889328A08EDE}">
      <dgm:prSet/>
      <dgm:spPr/>
      <dgm:t>
        <a:bodyPr/>
        <a:lstStyle/>
        <a:p>
          <a:endParaRPr lang="en-US"/>
        </a:p>
      </dgm:t>
    </dgm:pt>
    <dgm:pt modelId="{5A5A1125-C4B6-4F0E-B6A1-6D9201DF0D50}" type="sibTrans" cxnId="{1E82C6D4-22FF-46DF-9ECB-889328A08EDE}">
      <dgm:prSet/>
      <dgm:spPr/>
      <dgm:t>
        <a:bodyPr/>
        <a:lstStyle/>
        <a:p>
          <a:endParaRPr lang="en-US"/>
        </a:p>
      </dgm:t>
    </dgm:pt>
    <dgm:pt modelId="{7A0276FB-69EE-4F4C-801F-FEB538E65A58}">
      <dgm:prSet phldrT="[Text]"/>
      <dgm:spPr/>
      <dgm:t>
        <a:bodyPr/>
        <a:lstStyle/>
        <a:p>
          <a:r>
            <a:rPr lang="en-US" dirty="0" smtClean="0"/>
            <a:t>04/11/21</a:t>
          </a:r>
          <a:endParaRPr lang="en-US" dirty="0"/>
        </a:p>
      </dgm:t>
    </dgm:pt>
    <dgm:pt modelId="{B71C09EF-CBEF-46C7-81F3-B081993A035D}" type="parTrans" cxnId="{90C7C538-B7AC-45E9-89E5-DA848FD6464E}">
      <dgm:prSet/>
      <dgm:spPr/>
      <dgm:t>
        <a:bodyPr/>
        <a:lstStyle/>
        <a:p>
          <a:endParaRPr lang="en-US"/>
        </a:p>
      </dgm:t>
    </dgm:pt>
    <dgm:pt modelId="{E7E1DCBC-F56C-4804-AB3E-F7B0D06A31D2}" type="sibTrans" cxnId="{90C7C538-B7AC-45E9-89E5-DA848FD6464E}">
      <dgm:prSet/>
      <dgm:spPr/>
      <dgm:t>
        <a:bodyPr/>
        <a:lstStyle/>
        <a:p>
          <a:endParaRPr lang="en-US" dirty="0"/>
        </a:p>
      </dgm:t>
    </dgm:pt>
    <dgm:pt modelId="{814DAEA4-44AA-4764-ADF7-548407809D87}">
      <dgm:prSet phldrT="[Text]"/>
      <dgm:spPr/>
      <dgm:t>
        <a:bodyPr/>
        <a:lstStyle/>
        <a:p>
          <a:r>
            <a:rPr lang="en-US" dirty="0" smtClean="0"/>
            <a:t>22/10/21</a:t>
          </a:r>
          <a:endParaRPr lang="en-US" dirty="0"/>
        </a:p>
      </dgm:t>
    </dgm:pt>
    <dgm:pt modelId="{246AA7FD-12F6-4C2D-8ACC-EE26FA581CD0}" type="parTrans" cxnId="{45A014FE-DD64-448C-8C61-1D8F17A15BD1}">
      <dgm:prSet/>
      <dgm:spPr/>
      <dgm:t>
        <a:bodyPr/>
        <a:lstStyle/>
        <a:p>
          <a:endParaRPr lang="en-US"/>
        </a:p>
      </dgm:t>
    </dgm:pt>
    <dgm:pt modelId="{B726ACDD-4B12-4C9E-8E89-B5A5509D78E1}" type="sibTrans" cxnId="{45A014FE-DD64-448C-8C61-1D8F17A15BD1}">
      <dgm:prSet/>
      <dgm:spPr/>
      <dgm:t>
        <a:bodyPr/>
        <a:lstStyle/>
        <a:p>
          <a:endParaRPr lang="en-US" dirty="0"/>
        </a:p>
      </dgm:t>
    </dgm:pt>
    <dgm:pt modelId="{6CAFBB1F-1B01-4FF1-BCE1-377487906722}">
      <dgm:prSet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167E7E98-A334-4DDD-A679-1559FA050695}" type="parTrans" cxnId="{DECD64EC-B9EF-4F4C-9213-04396FBA798B}">
      <dgm:prSet/>
      <dgm:spPr/>
    </dgm:pt>
    <dgm:pt modelId="{A86931F0-53D3-4218-96B4-2F0749970363}" type="sibTrans" cxnId="{DECD64EC-B9EF-4F4C-9213-04396FBA798B}">
      <dgm:prSet/>
      <dgm:spPr/>
    </dgm:pt>
    <dgm:pt modelId="{B1BBD02E-60F2-4394-8BEE-BD99CFA7A0C2}">
      <dgm:prSet/>
      <dgm:spPr/>
      <dgm:t>
        <a:bodyPr/>
        <a:lstStyle/>
        <a:p>
          <a:r>
            <a:rPr lang="en-US" dirty="0" smtClean="0"/>
            <a:t>Database Connectivity</a:t>
          </a:r>
          <a:endParaRPr lang="en-US" dirty="0"/>
        </a:p>
      </dgm:t>
    </dgm:pt>
    <dgm:pt modelId="{67CE69D5-4EFD-49E0-8954-BB6E2E45E114}" type="parTrans" cxnId="{A6C8C8EB-791E-4B03-8B7E-65535850D3C5}">
      <dgm:prSet/>
      <dgm:spPr/>
    </dgm:pt>
    <dgm:pt modelId="{25081AE5-71EE-4B32-89B7-E52A74874721}" type="sibTrans" cxnId="{A6C8C8EB-791E-4B03-8B7E-65535850D3C5}">
      <dgm:prSet/>
      <dgm:spPr/>
    </dgm:pt>
    <dgm:pt modelId="{1DFFE1CD-66DD-4C73-9662-15A3D2B0BBB7}" type="pres">
      <dgm:prSet presAssocID="{A4B7E1A2-7051-4367-A4A8-99CD1328D1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B72F10-2C1B-49FA-A1E1-13C7B30A8DDC}" type="pres">
      <dgm:prSet presAssocID="{A4B7E1A2-7051-4367-A4A8-99CD1328D130}" presName="tSp" presStyleCnt="0"/>
      <dgm:spPr/>
    </dgm:pt>
    <dgm:pt modelId="{0C3B1E0D-54A9-4B8B-9BB1-FDD27AD971E6}" type="pres">
      <dgm:prSet presAssocID="{A4B7E1A2-7051-4367-A4A8-99CD1328D130}" presName="bSp" presStyleCnt="0"/>
      <dgm:spPr/>
    </dgm:pt>
    <dgm:pt modelId="{CCBC6B82-CE52-4893-A992-748FD49B8A89}" type="pres">
      <dgm:prSet presAssocID="{A4B7E1A2-7051-4367-A4A8-99CD1328D130}" presName="process" presStyleCnt="0"/>
      <dgm:spPr/>
    </dgm:pt>
    <dgm:pt modelId="{41522145-0F73-4796-ACA2-A91B6957FDC8}" type="pres">
      <dgm:prSet presAssocID="{A595D727-BC56-47F7-AF22-D416ABB1A2F3}" presName="composite1" presStyleCnt="0"/>
      <dgm:spPr/>
    </dgm:pt>
    <dgm:pt modelId="{80C142AF-DBF0-42DD-8DEB-F745EED55190}" type="pres">
      <dgm:prSet presAssocID="{A595D727-BC56-47F7-AF22-D416ABB1A2F3}" presName="dummyNode1" presStyleLbl="node1" presStyleIdx="0" presStyleCnt="5"/>
      <dgm:spPr/>
    </dgm:pt>
    <dgm:pt modelId="{0D18703C-1193-4392-8A38-19DF91E026EC}" type="pres">
      <dgm:prSet presAssocID="{A595D727-BC56-47F7-AF22-D416ABB1A2F3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AEB8F-FDF9-4E47-9D5A-C225D2A36016}" type="pres">
      <dgm:prSet presAssocID="{A595D727-BC56-47F7-AF22-D416ABB1A2F3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99B37-5E60-4814-BA82-E2FDB50C33B0}" type="pres">
      <dgm:prSet presAssocID="{A595D727-BC56-47F7-AF22-D416ABB1A2F3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A4600-2822-4C76-8AC1-063293DE2221}" type="pres">
      <dgm:prSet presAssocID="{A595D727-BC56-47F7-AF22-D416ABB1A2F3}" presName="connSite1" presStyleCnt="0"/>
      <dgm:spPr/>
    </dgm:pt>
    <dgm:pt modelId="{EE6D5143-EC58-4E57-9D36-306E0DAA7F72}" type="pres">
      <dgm:prSet presAssocID="{B84B7A9C-1FA9-4D16-813B-33149D20DED6}" presName="Name9" presStyleLbl="sibTrans2D1" presStyleIdx="0" presStyleCnt="4"/>
      <dgm:spPr/>
      <dgm:t>
        <a:bodyPr/>
        <a:lstStyle/>
        <a:p>
          <a:endParaRPr lang="en-US"/>
        </a:p>
      </dgm:t>
    </dgm:pt>
    <dgm:pt modelId="{CFB81CD0-1214-4AAF-BD41-C7FAEC0114A3}" type="pres">
      <dgm:prSet presAssocID="{A30E6FC4-1556-4A03-A344-E42445CBB516}" presName="composite2" presStyleCnt="0"/>
      <dgm:spPr/>
    </dgm:pt>
    <dgm:pt modelId="{A3ED4BF6-EF7A-4F59-94CE-92843DC5DAB0}" type="pres">
      <dgm:prSet presAssocID="{A30E6FC4-1556-4A03-A344-E42445CBB516}" presName="dummyNode2" presStyleLbl="node1" presStyleIdx="0" presStyleCnt="5"/>
      <dgm:spPr/>
    </dgm:pt>
    <dgm:pt modelId="{670722F1-E339-425D-B98E-6FA96D261A8D}" type="pres">
      <dgm:prSet presAssocID="{A30E6FC4-1556-4A03-A344-E42445CBB516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B0F94-DF09-4989-9761-9BFB0908A738}" type="pres">
      <dgm:prSet presAssocID="{A30E6FC4-1556-4A03-A344-E42445CBB516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64AE5-1009-4C08-B42F-8E1F3A59D594}" type="pres">
      <dgm:prSet presAssocID="{A30E6FC4-1556-4A03-A344-E42445CBB516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EFDF5-111A-4ED9-B111-F5209442AE2B}" type="pres">
      <dgm:prSet presAssocID="{A30E6FC4-1556-4A03-A344-E42445CBB516}" presName="connSite2" presStyleCnt="0"/>
      <dgm:spPr/>
    </dgm:pt>
    <dgm:pt modelId="{7DEC5881-2085-44F4-9B3A-E1DD1324CFDE}" type="pres">
      <dgm:prSet presAssocID="{4090B89C-C4D1-4AB5-91E3-EF67B4E1BAD3}" presName="Name18" presStyleLbl="sibTrans2D1" presStyleIdx="1" presStyleCnt="4"/>
      <dgm:spPr/>
      <dgm:t>
        <a:bodyPr/>
        <a:lstStyle/>
        <a:p>
          <a:endParaRPr lang="en-US"/>
        </a:p>
      </dgm:t>
    </dgm:pt>
    <dgm:pt modelId="{BA7AC039-1424-4F31-9A9B-147CD9F49EB7}" type="pres">
      <dgm:prSet presAssocID="{814DAEA4-44AA-4764-ADF7-548407809D87}" presName="composite1" presStyleCnt="0"/>
      <dgm:spPr/>
    </dgm:pt>
    <dgm:pt modelId="{6FC0BF91-7E07-48A2-8C47-05C4CD80BBED}" type="pres">
      <dgm:prSet presAssocID="{814DAEA4-44AA-4764-ADF7-548407809D87}" presName="dummyNode1" presStyleLbl="node1" presStyleIdx="1" presStyleCnt="5"/>
      <dgm:spPr/>
    </dgm:pt>
    <dgm:pt modelId="{948CFFEB-4152-4402-8DAD-717D97050523}" type="pres">
      <dgm:prSet presAssocID="{814DAEA4-44AA-4764-ADF7-548407809D87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D17BF-5CBD-45E0-8CEA-2761AF989671}" type="pres">
      <dgm:prSet presAssocID="{814DAEA4-44AA-4764-ADF7-548407809D87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29610-BF15-421D-9C57-630B9BAAB93A}" type="pres">
      <dgm:prSet presAssocID="{814DAEA4-44AA-4764-ADF7-548407809D87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EC242-7E48-4883-A60B-CB5A9F398951}" type="pres">
      <dgm:prSet presAssocID="{814DAEA4-44AA-4764-ADF7-548407809D87}" presName="connSite1" presStyleCnt="0"/>
      <dgm:spPr/>
    </dgm:pt>
    <dgm:pt modelId="{40AA3E21-2E58-4221-BE8F-3A1DCE6984E0}" type="pres">
      <dgm:prSet presAssocID="{B726ACDD-4B12-4C9E-8E89-B5A5509D78E1}" presName="Name9" presStyleLbl="sibTrans2D1" presStyleIdx="2" presStyleCnt="4"/>
      <dgm:spPr/>
      <dgm:t>
        <a:bodyPr/>
        <a:lstStyle/>
        <a:p>
          <a:endParaRPr lang="en-US"/>
        </a:p>
      </dgm:t>
    </dgm:pt>
    <dgm:pt modelId="{44F51DDB-56FE-4B34-92EB-2C73433DD2E0}" type="pres">
      <dgm:prSet presAssocID="{7A0276FB-69EE-4F4C-801F-FEB538E65A58}" presName="composite2" presStyleCnt="0"/>
      <dgm:spPr/>
    </dgm:pt>
    <dgm:pt modelId="{34E4DB57-B0D4-439D-90F7-2A8CA55089C5}" type="pres">
      <dgm:prSet presAssocID="{7A0276FB-69EE-4F4C-801F-FEB538E65A58}" presName="dummyNode2" presStyleLbl="node1" presStyleIdx="2" presStyleCnt="5"/>
      <dgm:spPr/>
    </dgm:pt>
    <dgm:pt modelId="{7EDF85CB-72C4-4CAE-A616-4042F42137BD}" type="pres">
      <dgm:prSet presAssocID="{7A0276FB-69EE-4F4C-801F-FEB538E65A5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E1F5D-66D8-4E38-BEC2-57AEA55B42D1}" type="pres">
      <dgm:prSet presAssocID="{7A0276FB-69EE-4F4C-801F-FEB538E65A5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12726-5EBF-490F-AE6E-C72FB5F1B07F}" type="pres">
      <dgm:prSet presAssocID="{7A0276FB-69EE-4F4C-801F-FEB538E65A5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3B840-74C0-4AFD-84FE-CA5046FA065F}" type="pres">
      <dgm:prSet presAssocID="{7A0276FB-69EE-4F4C-801F-FEB538E65A58}" presName="connSite2" presStyleCnt="0"/>
      <dgm:spPr/>
    </dgm:pt>
    <dgm:pt modelId="{AE093B30-7DA1-46EF-A6CC-F9E21FB6F100}" type="pres">
      <dgm:prSet presAssocID="{E7E1DCBC-F56C-4804-AB3E-F7B0D06A31D2}" presName="Name18" presStyleLbl="sibTrans2D1" presStyleIdx="3" presStyleCnt="4"/>
      <dgm:spPr/>
      <dgm:t>
        <a:bodyPr/>
        <a:lstStyle/>
        <a:p>
          <a:endParaRPr lang="en-US"/>
        </a:p>
      </dgm:t>
    </dgm:pt>
    <dgm:pt modelId="{118C3210-4889-4FE9-A607-2BDB2432A2E2}" type="pres">
      <dgm:prSet presAssocID="{171A6ACE-373E-4C1C-BA23-B8430BD1D2C5}" presName="composite1" presStyleCnt="0"/>
      <dgm:spPr/>
    </dgm:pt>
    <dgm:pt modelId="{57DE92A8-8126-4A1B-9C49-8A9B7650F3D4}" type="pres">
      <dgm:prSet presAssocID="{171A6ACE-373E-4C1C-BA23-B8430BD1D2C5}" presName="dummyNode1" presStyleLbl="node1" presStyleIdx="3" presStyleCnt="5"/>
      <dgm:spPr/>
    </dgm:pt>
    <dgm:pt modelId="{4A0ECAA1-FC08-4293-BC86-AB7475E21199}" type="pres">
      <dgm:prSet presAssocID="{171A6ACE-373E-4C1C-BA23-B8430BD1D2C5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216FF-7538-4C0C-963C-8D0EE167A68F}" type="pres">
      <dgm:prSet presAssocID="{171A6ACE-373E-4C1C-BA23-B8430BD1D2C5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7E18B-B05A-40BB-B291-18CF22DAAF8A}" type="pres">
      <dgm:prSet presAssocID="{171A6ACE-373E-4C1C-BA23-B8430BD1D2C5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05090-A872-4D67-B1D4-2D651E75A8B1}" type="pres">
      <dgm:prSet presAssocID="{171A6ACE-373E-4C1C-BA23-B8430BD1D2C5}" presName="connSite1" presStyleCnt="0"/>
      <dgm:spPr/>
    </dgm:pt>
  </dgm:ptLst>
  <dgm:cxnLst>
    <dgm:cxn modelId="{F946EC78-3537-44B8-BA2A-AB3D7592F3E9}" type="presOf" srcId="{B1BBD02E-60F2-4394-8BEE-BD99CFA7A0C2}" destId="{948CFFEB-4152-4402-8DAD-717D97050523}" srcOrd="0" destOrd="0" presId="urn:microsoft.com/office/officeart/2005/8/layout/hProcess4"/>
    <dgm:cxn modelId="{1E82C6D4-22FF-46DF-9ECB-889328A08EDE}" srcId="{7A0276FB-69EE-4F4C-801F-FEB538E65A58}" destId="{1E69344B-C847-4FEE-917C-F891091B7774}" srcOrd="1" destOrd="0" parTransId="{09FF29B4-31A6-4C91-8760-7E939889C73B}" sibTransId="{5A5A1125-C4B6-4F0E-B6A1-6D9201DF0D50}"/>
    <dgm:cxn modelId="{EC4F9B7F-8B66-4398-ADC4-2A7247CF34E1}" type="presOf" srcId="{4090B89C-C4D1-4AB5-91E3-EF67B4E1BAD3}" destId="{7DEC5881-2085-44F4-9B3A-E1DD1324CFDE}" srcOrd="0" destOrd="0" presId="urn:microsoft.com/office/officeart/2005/8/layout/hProcess4"/>
    <dgm:cxn modelId="{F8C3DA2E-E40D-4815-A35D-8D1A785DB1DC}" srcId="{A595D727-BC56-47F7-AF22-D416ABB1A2F3}" destId="{2412F33A-BD68-4D43-8625-586437B4664B}" srcOrd="0" destOrd="0" parTransId="{2C621782-A4B5-419B-BD02-C6C2E697D487}" sibTransId="{37D3F4E8-1DB3-46A8-9A69-170AECF0D91C}"/>
    <dgm:cxn modelId="{9ECEA46C-6A0B-4A62-A9DB-7568A2F199F4}" srcId="{A4B7E1A2-7051-4367-A4A8-99CD1328D130}" destId="{A595D727-BC56-47F7-AF22-D416ABB1A2F3}" srcOrd="0" destOrd="0" parTransId="{0E695536-7875-420B-BAD6-61B7C3E23A33}" sibTransId="{B84B7A9C-1FA9-4D16-813B-33149D20DED6}"/>
    <dgm:cxn modelId="{42E8533B-9CC6-4C26-8FBE-15F38EDF5AE2}" type="presOf" srcId="{6CAFBB1F-1B01-4FF1-BCE1-377487906722}" destId="{670722F1-E339-425D-B98E-6FA96D261A8D}" srcOrd="0" destOrd="0" presId="urn:microsoft.com/office/officeart/2005/8/layout/hProcess4"/>
    <dgm:cxn modelId="{3D1E3EA0-E1D9-4E3B-977A-6CFA4A8A770D}" srcId="{A4B7E1A2-7051-4367-A4A8-99CD1328D130}" destId="{A30E6FC4-1556-4A03-A344-E42445CBB516}" srcOrd="1" destOrd="0" parTransId="{FB392CC5-093A-4FEF-A420-B9B0849E5F1B}" sibTransId="{4090B89C-C4D1-4AB5-91E3-EF67B4E1BAD3}"/>
    <dgm:cxn modelId="{6A302CA7-0F22-44B0-A2E4-6CF3276EF2D8}" type="presOf" srcId="{B1BBD02E-60F2-4394-8BEE-BD99CFA7A0C2}" destId="{96BD17BF-5CBD-45E0-8CEA-2761AF989671}" srcOrd="1" destOrd="0" presId="urn:microsoft.com/office/officeart/2005/8/layout/hProcess4"/>
    <dgm:cxn modelId="{6421636D-C61D-4A31-B356-8F7F711FD3D0}" type="presOf" srcId="{7A0276FB-69EE-4F4C-801F-FEB538E65A58}" destId="{39112726-5EBF-490F-AE6E-C72FB5F1B07F}" srcOrd="0" destOrd="0" presId="urn:microsoft.com/office/officeart/2005/8/layout/hProcess4"/>
    <dgm:cxn modelId="{EA6A2437-3534-42E2-BF18-8232AA6CE1D7}" type="presOf" srcId="{2412F33A-BD68-4D43-8625-586437B4664B}" destId="{656AEB8F-FDF9-4E47-9D5A-C225D2A36016}" srcOrd="1" destOrd="0" presId="urn:microsoft.com/office/officeart/2005/8/layout/hProcess4"/>
    <dgm:cxn modelId="{B0651FC6-B43B-464E-BBD3-28FBE2710AC8}" type="presOf" srcId="{171A6ACE-373E-4C1C-BA23-B8430BD1D2C5}" destId="{3397E18B-B05A-40BB-B291-18CF22DAAF8A}" srcOrd="0" destOrd="0" presId="urn:microsoft.com/office/officeart/2005/8/layout/hProcess4"/>
    <dgm:cxn modelId="{090C26E7-C86C-498C-8B99-949FE494EEEB}" srcId="{171A6ACE-373E-4C1C-BA23-B8430BD1D2C5}" destId="{86810711-F9FB-4DC8-8BDF-30DF7F5099DE}" srcOrd="0" destOrd="0" parTransId="{3E8A418E-5886-43CD-8B6A-50332423A0F9}" sibTransId="{77F2112D-7E00-417D-B383-9CD6E9BBEAAB}"/>
    <dgm:cxn modelId="{C4949999-3149-434F-A596-40BA16E246E1}" type="presOf" srcId="{E7E1DCBC-F56C-4804-AB3E-F7B0D06A31D2}" destId="{AE093B30-7DA1-46EF-A6CC-F9E21FB6F100}" srcOrd="0" destOrd="0" presId="urn:microsoft.com/office/officeart/2005/8/layout/hProcess4"/>
    <dgm:cxn modelId="{9EA0F601-E44B-4EC8-8111-92C13C3AC2A0}" srcId="{7A0276FB-69EE-4F4C-801F-FEB538E65A58}" destId="{49AE8C63-28CF-4BB1-A87E-5A2F8A9A51F1}" srcOrd="2" destOrd="0" parTransId="{B0EDEE91-8C3C-4C7E-8998-7EA6F2F90CBE}" sibTransId="{247BE03B-F9D9-4164-BF0A-06BBAC3F720B}"/>
    <dgm:cxn modelId="{A4CA312C-A669-45CE-8A70-D92CDF0FEA0A}" type="presOf" srcId="{6CAFBB1F-1B01-4FF1-BCE1-377487906722}" destId="{431B0F94-DF09-4989-9761-9BFB0908A738}" srcOrd="1" destOrd="0" presId="urn:microsoft.com/office/officeart/2005/8/layout/hProcess4"/>
    <dgm:cxn modelId="{057FD899-EB69-4E67-97EC-907257DDFF0B}" type="presOf" srcId="{B726ACDD-4B12-4C9E-8E89-B5A5509D78E1}" destId="{40AA3E21-2E58-4221-BE8F-3A1DCE6984E0}" srcOrd="0" destOrd="0" presId="urn:microsoft.com/office/officeart/2005/8/layout/hProcess4"/>
    <dgm:cxn modelId="{DECD64EC-B9EF-4F4C-9213-04396FBA798B}" srcId="{A30E6FC4-1556-4A03-A344-E42445CBB516}" destId="{6CAFBB1F-1B01-4FF1-BCE1-377487906722}" srcOrd="0" destOrd="0" parTransId="{167E7E98-A334-4DDD-A679-1559FA050695}" sibTransId="{A86931F0-53D3-4218-96B4-2F0749970363}"/>
    <dgm:cxn modelId="{F70531D1-D9C1-473A-B3C4-F4877AEF4CBE}" type="presOf" srcId="{86810711-F9FB-4DC8-8BDF-30DF7F5099DE}" destId="{88C216FF-7538-4C0C-963C-8D0EE167A68F}" srcOrd="1" destOrd="0" presId="urn:microsoft.com/office/officeart/2005/8/layout/hProcess4"/>
    <dgm:cxn modelId="{A6C8C8EB-791E-4B03-8B7E-65535850D3C5}" srcId="{814DAEA4-44AA-4764-ADF7-548407809D87}" destId="{B1BBD02E-60F2-4394-8BEE-BD99CFA7A0C2}" srcOrd="0" destOrd="0" parTransId="{67CE69D5-4EFD-49E0-8954-BB6E2E45E114}" sibTransId="{25081AE5-71EE-4B32-89B7-E52A74874721}"/>
    <dgm:cxn modelId="{ACC81DAB-3758-4E95-B63F-7CD516D0475B}" type="presOf" srcId="{1E69344B-C847-4FEE-917C-F891091B7774}" destId="{7EDF85CB-72C4-4CAE-A616-4042F42137BD}" srcOrd="0" destOrd="1" presId="urn:microsoft.com/office/officeart/2005/8/layout/hProcess4"/>
    <dgm:cxn modelId="{EFCA0E79-72CB-40E6-840C-1FA7EE4F03F2}" type="presOf" srcId="{8818593B-9F3C-421A-9ABF-33DE35BD5213}" destId="{15DE1F5D-66D8-4E38-BEC2-57AEA55B42D1}" srcOrd="1" destOrd="0" presId="urn:microsoft.com/office/officeart/2005/8/layout/hProcess4"/>
    <dgm:cxn modelId="{4EE2E1CC-C6E9-4C3D-AE7F-A3E9D07B202C}" type="presOf" srcId="{A30E6FC4-1556-4A03-A344-E42445CBB516}" destId="{B4C64AE5-1009-4C08-B42F-8E1F3A59D594}" srcOrd="0" destOrd="0" presId="urn:microsoft.com/office/officeart/2005/8/layout/hProcess4"/>
    <dgm:cxn modelId="{36D6FE65-C8D5-4C1A-AF35-3899D15F6E33}" srcId="{A4B7E1A2-7051-4367-A4A8-99CD1328D130}" destId="{171A6ACE-373E-4C1C-BA23-B8430BD1D2C5}" srcOrd="4" destOrd="0" parTransId="{A6699E33-1E92-4F50-AFF6-12FFC29664F7}" sibTransId="{56366334-D3ED-43CD-9A2E-22ADCC43A0DA}"/>
    <dgm:cxn modelId="{40F203C3-0293-4145-AB36-6BCB7B6D4FF9}" type="presOf" srcId="{49AE8C63-28CF-4BB1-A87E-5A2F8A9A51F1}" destId="{15DE1F5D-66D8-4E38-BEC2-57AEA55B42D1}" srcOrd="1" destOrd="2" presId="urn:microsoft.com/office/officeart/2005/8/layout/hProcess4"/>
    <dgm:cxn modelId="{CFB35DF8-9F8E-4133-B7CA-A91019BD94A5}" srcId="{7A0276FB-69EE-4F4C-801F-FEB538E65A58}" destId="{8818593B-9F3C-421A-9ABF-33DE35BD5213}" srcOrd="0" destOrd="0" parTransId="{33CFC97D-32C7-4198-AAFB-158644E21A22}" sibTransId="{9281E6C8-42C6-4826-A98A-4F046C8817C1}"/>
    <dgm:cxn modelId="{28F3C290-D563-4E9F-A31B-C60E1CE832E7}" type="presOf" srcId="{86810711-F9FB-4DC8-8BDF-30DF7F5099DE}" destId="{4A0ECAA1-FC08-4293-BC86-AB7475E21199}" srcOrd="0" destOrd="0" presId="urn:microsoft.com/office/officeart/2005/8/layout/hProcess4"/>
    <dgm:cxn modelId="{B579FB36-23A2-46BA-9D72-AB56DE330A8C}" type="presOf" srcId="{8818593B-9F3C-421A-9ABF-33DE35BD5213}" destId="{7EDF85CB-72C4-4CAE-A616-4042F42137BD}" srcOrd="0" destOrd="0" presId="urn:microsoft.com/office/officeart/2005/8/layout/hProcess4"/>
    <dgm:cxn modelId="{CA1BD0B5-F61F-4D1A-B039-E5D5D4F2A26C}" type="presOf" srcId="{49AE8C63-28CF-4BB1-A87E-5A2F8A9A51F1}" destId="{7EDF85CB-72C4-4CAE-A616-4042F42137BD}" srcOrd="0" destOrd="2" presId="urn:microsoft.com/office/officeart/2005/8/layout/hProcess4"/>
    <dgm:cxn modelId="{348FDA62-DFA8-4D0B-9C79-1B2A1E7458CD}" type="presOf" srcId="{2412F33A-BD68-4D43-8625-586437B4664B}" destId="{0D18703C-1193-4392-8A38-19DF91E026EC}" srcOrd="0" destOrd="0" presId="urn:microsoft.com/office/officeart/2005/8/layout/hProcess4"/>
    <dgm:cxn modelId="{3CF75DC5-0A08-4C26-84B9-0494148BAB2A}" type="presOf" srcId="{B84B7A9C-1FA9-4D16-813B-33149D20DED6}" destId="{EE6D5143-EC58-4E57-9D36-306E0DAA7F72}" srcOrd="0" destOrd="0" presId="urn:microsoft.com/office/officeart/2005/8/layout/hProcess4"/>
    <dgm:cxn modelId="{90C7C538-B7AC-45E9-89E5-DA848FD6464E}" srcId="{A4B7E1A2-7051-4367-A4A8-99CD1328D130}" destId="{7A0276FB-69EE-4F4C-801F-FEB538E65A58}" srcOrd="3" destOrd="0" parTransId="{B71C09EF-CBEF-46C7-81F3-B081993A035D}" sibTransId="{E7E1DCBC-F56C-4804-AB3E-F7B0D06A31D2}"/>
    <dgm:cxn modelId="{6AF94B43-908F-4AE6-9FCC-4CB8498110CE}" type="presOf" srcId="{1E69344B-C847-4FEE-917C-F891091B7774}" destId="{15DE1F5D-66D8-4E38-BEC2-57AEA55B42D1}" srcOrd="1" destOrd="1" presId="urn:microsoft.com/office/officeart/2005/8/layout/hProcess4"/>
    <dgm:cxn modelId="{45A014FE-DD64-448C-8C61-1D8F17A15BD1}" srcId="{A4B7E1A2-7051-4367-A4A8-99CD1328D130}" destId="{814DAEA4-44AA-4764-ADF7-548407809D87}" srcOrd="2" destOrd="0" parTransId="{246AA7FD-12F6-4C2D-8ACC-EE26FA581CD0}" sibTransId="{B726ACDD-4B12-4C9E-8E89-B5A5509D78E1}"/>
    <dgm:cxn modelId="{29CDB722-C0D2-44D6-BDDF-E3BB426F13BE}" type="presOf" srcId="{A595D727-BC56-47F7-AF22-D416ABB1A2F3}" destId="{61999B37-5E60-4814-BA82-E2FDB50C33B0}" srcOrd="0" destOrd="0" presId="urn:microsoft.com/office/officeart/2005/8/layout/hProcess4"/>
    <dgm:cxn modelId="{CC3458B8-8997-42EA-808A-474B06A4D36A}" type="presOf" srcId="{A4B7E1A2-7051-4367-A4A8-99CD1328D130}" destId="{1DFFE1CD-66DD-4C73-9662-15A3D2B0BBB7}" srcOrd="0" destOrd="0" presId="urn:microsoft.com/office/officeart/2005/8/layout/hProcess4"/>
    <dgm:cxn modelId="{62BDD25E-9695-47E7-8CAB-734AD248BF8E}" type="presOf" srcId="{814DAEA4-44AA-4764-ADF7-548407809D87}" destId="{CFC29610-BF15-421D-9C57-630B9BAAB93A}" srcOrd="0" destOrd="0" presId="urn:microsoft.com/office/officeart/2005/8/layout/hProcess4"/>
    <dgm:cxn modelId="{8C9131FD-4B1C-4171-9CC7-89CC5A2E9B2A}" type="presParOf" srcId="{1DFFE1CD-66DD-4C73-9662-15A3D2B0BBB7}" destId="{5EB72F10-2C1B-49FA-A1E1-13C7B30A8DDC}" srcOrd="0" destOrd="0" presId="urn:microsoft.com/office/officeart/2005/8/layout/hProcess4"/>
    <dgm:cxn modelId="{B50A7518-17CA-40DB-B559-955A65EEDABC}" type="presParOf" srcId="{1DFFE1CD-66DD-4C73-9662-15A3D2B0BBB7}" destId="{0C3B1E0D-54A9-4B8B-9BB1-FDD27AD971E6}" srcOrd="1" destOrd="0" presId="urn:microsoft.com/office/officeart/2005/8/layout/hProcess4"/>
    <dgm:cxn modelId="{FE35CBF8-BDDE-4444-A2FB-35ED65364BA4}" type="presParOf" srcId="{1DFFE1CD-66DD-4C73-9662-15A3D2B0BBB7}" destId="{CCBC6B82-CE52-4893-A992-748FD49B8A89}" srcOrd="2" destOrd="0" presId="urn:microsoft.com/office/officeart/2005/8/layout/hProcess4"/>
    <dgm:cxn modelId="{D900E9F1-F0D1-419E-A55B-11D317B64936}" type="presParOf" srcId="{CCBC6B82-CE52-4893-A992-748FD49B8A89}" destId="{41522145-0F73-4796-ACA2-A91B6957FDC8}" srcOrd="0" destOrd="0" presId="urn:microsoft.com/office/officeart/2005/8/layout/hProcess4"/>
    <dgm:cxn modelId="{66FA906A-43B9-41BA-91D2-73C87BDEAF07}" type="presParOf" srcId="{41522145-0F73-4796-ACA2-A91B6957FDC8}" destId="{80C142AF-DBF0-42DD-8DEB-F745EED55190}" srcOrd="0" destOrd="0" presId="urn:microsoft.com/office/officeart/2005/8/layout/hProcess4"/>
    <dgm:cxn modelId="{3CEFD178-D722-4C66-A6CB-1C76ACB215D7}" type="presParOf" srcId="{41522145-0F73-4796-ACA2-A91B6957FDC8}" destId="{0D18703C-1193-4392-8A38-19DF91E026EC}" srcOrd="1" destOrd="0" presId="urn:microsoft.com/office/officeart/2005/8/layout/hProcess4"/>
    <dgm:cxn modelId="{A3C5B6EF-5B2C-48B2-8F82-E086A2192103}" type="presParOf" srcId="{41522145-0F73-4796-ACA2-A91B6957FDC8}" destId="{656AEB8F-FDF9-4E47-9D5A-C225D2A36016}" srcOrd="2" destOrd="0" presId="urn:microsoft.com/office/officeart/2005/8/layout/hProcess4"/>
    <dgm:cxn modelId="{BECD45A0-93D6-434E-BDAE-1BE379489FD2}" type="presParOf" srcId="{41522145-0F73-4796-ACA2-A91B6957FDC8}" destId="{61999B37-5E60-4814-BA82-E2FDB50C33B0}" srcOrd="3" destOrd="0" presId="urn:microsoft.com/office/officeart/2005/8/layout/hProcess4"/>
    <dgm:cxn modelId="{64089C8E-A082-4501-AECB-347C9362B1DA}" type="presParOf" srcId="{41522145-0F73-4796-ACA2-A91B6957FDC8}" destId="{EFDA4600-2822-4C76-8AC1-063293DE2221}" srcOrd="4" destOrd="0" presId="urn:microsoft.com/office/officeart/2005/8/layout/hProcess4"/>
    <dgm:cxn modelId="{5619AC24-CD00-4138-B2AD-130C55B62657}" type="presParOf" srcId="{CCBC6B82-CE52-4893-A992-748FD49B8A89}" destId="{EE6D5143-EC58-4E57-9D36-306E0DAA7F72}" srcOrd="1" destOrd="0" presId="urn:microsoft.com/office/officeart/2005/8/layout/hProcess4"/>
    <dgm:cxn modelId="{4DA089CD-E12B-46CA-9910-1AAAAFDA38E7}" type="presParOf" srcId="{CCBC6B82-CE52-4893-A992-748FD49B8A89}" destId="{CFB81CD0-1214-4AAF-BD41-C7FAEC0114A3}" srcOrd="2" destOrd="0" presId="urn:microsoft.com/office/officeart/2005/8/layout/hProcess4"/>
    <dgm:cxn modelId="{AAF4F6F9-421E-4CB8-B8E5-628F8A322640}" type="presParOf" srcId="{CFB81CD0-1214-4AAF-BD41-C7FAEC0114A3}" destId="{A3ED4BF6-EF7A-4F59-94CE-92843DC5DAB0}" srcOrd="0" destOrd="0" presId="urn:microsoft.com/office/officeart/2005/8/layout/hProcess4"/>
    <dgm:cxn modelId="{F81026FD-5109-496B-9876-9F4B06ECCEC6}" type="presParOf" srcId="{CFB81CD0-1214-4AAF-BD41-C7FAEC0114A3}" destId="{670722F1-E339-425D-B98E-6FA96D261A8D}" srcOrd="1" destOrd="0" presId="urn:microsoft.com/office/officeart/2005/8/layout/hProcess4"/>
    <dgm:cxn modelId="{6555F198-1498-449D-B6EF-5132F7C78E87}" type="presParOf" srcId="{CFB81CD0-1214-4AAF-BD41-C7FAEC0114A3}" destId="{431B0F94-DF09-4989-9761-9BFB0908A738}" srcOrd="2" destOrd="0" presId="urn:microsoft.com/office/officeart/2005/8/layout/hProcess4"/>
    <dgm:cxn modelId="{1937804F-356E-4547-8EE5-0B8E6A7EAD51}" type="presParOf" srcId="{CFB81CD0-1214-4AAF-BD41-C7FAEC0114A3}" destId="{B4C64AE5-1009-4C08-B42F-8E1F3A59D594}" srcOrd="3" destOrd="0" presId="urn:microsoft.com/office/officeart/2005/8/layout/hProcess4"/>
    <dgm:cxn modelId="{4C673CA9-8ACA-4C3F-A04B-B820DFB680D3}" type="presParOf" srcId="{CFB81CD0-1214-4AAF-BD41-C7FAEC0114A3}" destId="{B23EFDF5-111A-4ED9-B111-F5209442AE2B}" srcOrd="4" destOrd="0" presId="urn:microsoft.com/office/officeart/2005/8/layout/hProcess4"/>
    <dgm:cxn modelId="{41D9A4F5-0584-443B-9C15-0EC0C8E12ED3}" type="presParOf" srcId="{CCBC6B82-CE52-4893-A992-748FD49B8A89}" destId="{7DEC5881-2085-44F4-9B3A-E1DD1324CFDE}" srcOrd="3" destOrd="0" presId="urn:microsoft.com/office/officeart/2005/8/layout/hProcess4"/>
    <dgm:cxn modelId="{59D3250B-D36B-4A44-931C-608F562C2254}" type="presParOf" srcId="{CCBC6B82-CE52-4893-A992-748FD49B8A89}" destId="{BA7AC039-1424-4F31-9A9B-147CD9F49EB7}" srcOrd="4" destOrd="0" presId="urn:microsoft.com/office/officeart/2005/8/layout/hProcess4"/>
    <dgm:cxn modelId="{AD68225E-9134-4A5A-9A22-D436B17D06FE}" type="presParOf" srcId="{BA7AC039-1424-4F31-9A9B-147CD9F49EB7}" destId="{6FC0BF91-7E07-48A2-8C47-05C4CD80BBED}" srcOrd="0" destOrd="0" presId="urn:microsoft.com/office/officeart/2005/8/layout/hProcess4"/>
    <dgm:cxn modelId="{582A1ECD-B559-4184-9660-5868D1160766}" type="presParOf" srcId="{BA7AC039-1424-4F31-9A9B-147CD9F49EB7}" destId="{948CFFEB-4152-4402-8DAD-717D97050523}" srcOrd="1" destOrd="0" presId="urn:microsoft.com/office/officeart/2005/8/layout/hProcess4"/>
    <dgm:cxn modelId="{BD448B60-CE9E-4DE7-8153-B611EC4BB053}" type="presParOf" srcId="{BA7AC039-1424-4F31-9A9B-147CD9F49EB7}" destId="{96BD17BF-5CBD-45E0-8CEA-2761AF989671}" srcOrd="2" destOrd="0" presId="urn:microsoft.com/office/officeart/2005/8/layout/hProcess4"/>
    <dgm:cxn modelId="{FEEE1114-0B21-4F20-B6F3-C3DE4FFAC912}" type="presParOf" srcId="{BA7AC039-1424-4F31-9A9B-147CD9F49EB7}" destId="{CFC29610-BF15-421D-9C57-630B9BAAB93A}" srcOrd="3" destOrd="0" presId="urn:microsoft.com/office/officeart/2005/8/layout/hProcess4"/>
    <dgm:cxn modelId="{7A3045CE-F3BF-4B18-98D8-8A782352C3DC}" type="presParOf" srcId="{BA7AC039-1424-4F31-9A9B-147CD9F49EB7}" destId="{D9BEC242-7E48-4883-A60B-CB5A9F398951}" srcOrd="4" destOrd="0" presId="urn:microsoft.com/office/officeart/2005/8/layout/hProcess4"/>
    <dgm:cxn modelId="{66D22156-ED66-470E-8557-F27F503D68C7}" type="presParOf" srcId="{CCBC6B82-CE52-4893-A992-748FD49B8A89}" destId="{40AA3E21-2E58-4221-BE8F-3A1DCE6984E0}" srcOrd="5" destOrd="0" presId="urn:microsoft.com/office/officeart/2005/8/layout/hProcess4"/>
    <dgm:cxn modelId="{883E7D06-6DEC-414F-83AC-2981DD64674A}" type="presParOf" srcId="{CCBC6B82-CE52-4893-A992-748FD49B8A89}" destId="{44F51DDB-56FE-4B34-92EB-2C73433DD2E0}" srcOrd="6" destOrd="0" presId="urn:microsoft.com/office/officeart/2005/8/layout/hProcess4"/>
    <dgm:cxn modelId="{8784B019-292B-4111-9F88-5E32928908AF}" type="presParOf" srcId="{44F51DDB-56FE-4B34-92EB-2C73433DD2E0}" destId="{34E4DB57-B0D4-439D-90F7-2A8CA55089C5}" srcOrd="0" destOrd="0" presId="urn:microsoft.com/office/officeart/2005/8/layout/hProcess4"/>
    <dgm:cxn modelId="{76696051-65F5-4CD9-B121-5DC758CA641E}" type="presParOf" srcId="{44F51DDB-56FE-4B34-92EB-2C73433DD2E0}" destId="{7EDF85CB-72C4-4CAE-A616-4042F42137BD}" srcOrd="1" destOrd="0" presId="urn:microsoft.com/office/officeart/2005/8/layout/hProcess4"/>
    <dgm:cxn modelId="{35FBE5AD-AC3B-4BCD-99B8-38E1C9B502DB}" type="presParOf" srcId="{44F51DDB-56FE-4B34-92EB-2C73433DD2E0}" destId="{15DE1F5D-66D8-4E38-BEC2-57AEA55B42D1}" srcOrd="2" destOrd="0" presId="urn:microsoft.com/office/officeart/2005/8/layout/hProcess4"/>
    <dgm:cxn modelId="{48315874-9B71-45A8-BA3D-E3DB29DE1984}" type="presParOf" srcId="{44F51DDB-56FE-4B34-92EB-2C73433DD2E0}" destId="{39112726-5EBF-490F-AE6E-C72FB5F1B07F}" srcOrd="3" destOrd="0" presId="urn:microsoft.com/office/officeart/2005/8/layout/hProcess4"/>
    <dgm:cxn modelId="{1A917AE3-74AF-4D69-BF50-696E5A07B63E}" type="presParOf" srcId="{44F51DDB-56FE-4B34-92EB-2C73433DD2E0}" destId="{BF23B840-74C0-4AFD-84FE-CA5046FA065F}" srcOrd="4" destOrd="0" presId="urn:microsoft.com/office/officeart/2005/8/layout/hProcess4"/>
    <dgm:cxn modelId="{0C328943-FBA9-4FF4-8B5E-493F9647FD64}" type="presParOf" srcId="{CCBC6B82-CE52-4893-A992-748FD49B8A89}" destId="{AE093B30-7DA1-46EF-A6CC-F9E21FB6F100}" srcOrd="7" destOrd="0" presId="urn:microsoft.com/office/officeart/2005/8/layout/hProcess4"/>
    <dgm:cxn modelId="{2B046E0D-A6E5-4C03-A09B-A742FEC0E62F}" type="presParOf" srcId="{CCBC6B82-CE52-4893-A992-748FD49B8A89}" destId="{118C3210-4889-4FE9-A607-2BDB2432A2E2}" srcOrd="8" destOrd="0" presId="urn:microsoft.com/office/officeart/2005/8/layout/hProcess4"/>
    <dgm:cxn modelId="{B3FAC3EF-B132-4DAB-A1C7-C149E5639FAF}" type="presParOf" srcId="{118C3210-4889-4FE9-A607-2BDB2432A2E2}" destId="{57DE92A8-8126-4A1B-9C49-8A9B7650F3D4}" srcOrd="0" destOrd="0" presId="urn:microsoft.com/office/officeart/2005/8/layout/hProcess4"/>
    <dgm:cxn modelId="{92F6A570-341D-45C1-9AAE-4F6231274A7E}" type="presParOf" srcId="{118C3210-4889-4FE9-A607-2BDB2432A2E2}" destId="{4A0ECAA1-FC08-4293-BC86-AB7475E21199}" srcOrd="1" destOrd="0" presId="urn:microsoft.com/office/officeart/2005/8/layout/hProcess4"/>
    <dgm:cxn modelId="{631689C8-F83D-4CED-A4DD-B5205268199C}" type="presParOf" srcId="{118C3210-4889-4FE9-A607-2BDB2432A2E2}" destId="{88C216FF-7538-4C0C-963C-8D0EE167A68F}" srcOrd="2" destOrd="0" presId="urn:microsoft.com/office/officeart/2005/8/layout/hProcess4"/>
    <dgm:cxn modelId="{068828D4-6CB4-4741-8BD8-010038D3713D}" type="presParOf" srcId="{118C3210-4889-4FE9-A607-2BDB2432A2E2}" destId="{3397E18B-B05A-40BB-B291-18CF22DAAF8A}" srcOrd="3" destOrd="0" presId="urn:microsoft.com/office/officeart/2005/8/layout/hProcess4"/>
    <dgm:cxn modelId="{8C04ABBD-0AE2-477C-B9A2-B1EA4C14BC8C}" type="presParOf" srcId="{118C3210-4889-4FE9-A607-2BDB2432A2E2}" destId="{3D505090-A872-4D67-B1D4-2D651E75A8B1}" srcOrd="4" destOrd="0" presId="urn:microsoft.com/office/officeart/2005/8/layout/h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CCE2B5-E3AE-4344-8271-8F555D45945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A5ED4-D7FD-4FBA-B1F1-1A699DF666EB}">
      <dgm:prSet phldrT="[Text]"/>
      <dgm:spPr/>
      <dgm:t>
        <a:bodyPr/>
        <a:lstStyle/>
        <a:p>
          <a:r>
            <a:rPr lang="en-US" dirty="0" smtClean="0"/>
            <a:t>Find Services</a:t>
          </a:r>
          <a:endParaRPr lang="en-US" dirty="0"/>
        </a:p>
      </dgm:t>
    </dgm:pt>
    <dgm:pt modelId="{F6C16CF8-3529-4174-AE94-F3EF377B850F}" type="parTrans" cxnId="{AD83397A-E6EA-42EA-8860-92E1139CA9BC}">
      <dgm:prSet/>
      <dgm:spPr/>
      <dgm:t>
        <a:bodyPr/>
        <a:lstStyle/>
        <a:p>
          <a:endParaRPr lang="en-US"/>
        </a:p>
      </dgm:t>
    </dgm:pt>
    <dgm:pt modelId="{D8E7F074-F9B2-475F-A0B8-32AFEA1D5DB0}" type="sibTrans" cxnId="{AD83397A-E6EA-42EA-8860-92E1139CA9BC}">
      <dgm:prSet/>
      <dgm:spPr/>
      <dgm:t>
        <a:bodyPr/>
        <a:lstStyle/>
        <a:p>
          <a:endParaRPr lang="en-US"/>
        </a:p>
      </dgm:t>
    </dgm:pt>
    <dgm:pt modelId="{775F2016-8A65-4B33-957D-1D822B7D724F}">
      <dgm:prSet phldrT="[Text]" custT="1"/>
      <dgm:spPr/>
      <dgm:t>
        <a:bodyPr/>
        <a:lstStyle/>
        <a:p>
          <a:r>
            <a:rPr lang="en-US" sz="2000" dirty="0" smtClean="0"/>
            <a:t>Choose City</a:t>
          </a:r>
          <a:endParaRPr lang="en-US" sz="2000" dirty="0"/>
        </a:p>
      </dgm:t>
    </dgm:pt>
    <dgm:pt modelId="{B109E575-F4BC-4E69-988D-C33165492FD0}" type="parTrans" cxnId="{A1B0DC88-98C3-4465-93EC-B121174AAAE3}">
      <dgm:prSet/>
      <dgm:spPr/>
      <dgm:t>
        <a:bodyPr/>
        <a:lstStyle/>
        <a:p>
          <a:endParaRPr lang="en-US" dirty="0"/>
        </a:p>
      </dgm:t>
    </dgm:pt>
    <dgm:pt modelId="{BEE37182-2D6B-43C5-8582-D7250A67DA35}" type="sibTrans" cxnId="{A1B0DC88-98C3-4465-93EC-B121174AAAE3}">
      <dgm:prSet/>
      <dgm:spPr/>
      <dgm:t>
        <a:bodyPr/>
        <a:lstStyle/>
        <a:p>
          <a:endParaRPr lang="en-US"/>
        </a:p>
      </dgm:t>
    </dgm:pt>
    <dgm:pt modelId="{1513CE85-F782-4EAC-B047-34072DF5D408}">
      <dgm:prSet phldrT="[Text]" custT="1"/>
      <dgm:spPr/>
      <dgm:t>
        <a:bodyPr/>
        <a:lstStyle/>
        <a:p>
          <a:r>
            <a:rPr lang="en-US" sz="2000" dirty="0" smtClean="0"/>
            <a:t>Get Services</a:t>
          </a:r>
          <a:endParaRPr lang="en-US" sz="2000" dirty="0"/>
        </a:p>
      </dgm:t>
    </dgm:pt>
    <dgm:pt modelId="{9E17F364-7E13-4217-A961-F26F09F4A591}" type="parTrans" cxnId="{A955B200-B85A-4275-8410-71E2979330A7}">
      <dgm:prSet/>
      <dgm:spPr/>
      <dgm:t>
        <a:bodyPr/>
        <a:lstStyle/>
        <a:p>
          <a:endParaRPr lang="en-US" dirty="0"/>
        </a:p>
      </dgm:t>
    </dgm:pt>
    <dgm:pt modelId="{0E2D7EBE-91C7-4046-A32F-2DE3657C7F54}" type="sibTrans" cxnId="{A955B200-B85A-4275-8410-71E2979330A7}">
      <dgm:prSet/>
      <dgm:spPr/>
      <dgm:t>
        <a:bodyPr/>
        <a:lstStyle/>
        <a:p>
          <a:endParaRPr lang="en-US"/>
        </a:p>
      </dgm:t>
    </dgm:pt>
    <dgm:pt modelId="{16F9D3F6-C779-45EF-9166-294201B0EA14}">
      <dgm:prSet phldrT="[Text]"/>
      <dgm:spPr/>
      <dgm:t>
        <a:bodyPr/>
        <a:lstStyle/>
        <a:p>
          <a:r>
            <a:rPr lang="en-US" dirty="0" smtClean="0"/>
            <a:t>Provide Services</a:t>
          </a:r>
          <a:endParaRPr lang="en-US" dirty="0"/>
        </a:p>
      </dgm:t>
    </dgm:pt>
    <dgm:pt modelId="{BAF02D3F-26E9-474D-AD00-A66D46EEC76A}" type="parTrans" cxnId="{BAF8F0C8-C7D4-4A69-8DD4-E2AA5E24410A}">
      <dgm:prSet/>
      <dgm:spPr/>
      <dgm:t>
        <a:bodyPr/>
        <a:lstStyle/>
        <a:p>
          <a:endParaRPr lang="en-US"/>
        </a:p>
      </dgm:t>
    </dgm:pt>
    <dgm:pt modelId="{2AEAEE57-914F-4C2B-B31C-F5384E44D7F4}" type="sibTrans" cxnId="{BAF8F0C8-C7D4-4A69-8DD4-E2AA5E24410A}">
      <dgm:prSet/>
      <dgm:spPr/>
      <dgm:t>
        <a:bodyPr/>
        <a:lstStyle/>
        <a:p>
          <a:endParaRPr lang="en-US"/>
        </a:p>
      </dgm:t>
    </dgm:pt>
    <dgm:pt modelId="{94C9860D-73D7-48A8-B35A-CC27F8DAF2D9}">
      <dgm:prSet phldrT="[Text]" custT="1"/>
      <dgm:spPr/>
      <dgm:t>
        <a:bodyPr/>
        <a:lstStyle/>
        <a:p>
          <a:r>
            <a:rPr lang="en-US" sz="2000" dirty="0" smtClean="0"/>
            <a:t>Fill Name</a:t>
          </a:r>
          <a:endParaRPr lang="en-US" sz="2000" dirty="0"/>
        </a:p>
      </dgm:t>
    </dgm:pt>
    <dgm:pt modelId="{DA1BAC68-E476-495B-9D29-7A3BC0F326FE}" type="parTrans" cxnId="{C8E1D676-20F2-4DD5-B4DC-8117647931A8}">
      <dgm:prSet/>
      <dgm:spPr/>
      <dgm:t>
        <a:bodyPr/>
        <a:lstStyle/>
        <a:p>
          <a:endParaRPr lang="en-US" dirty="0"/>
        </a:p>
      </dgm:t>
    </dgm:pt>
    <dgm:pt modelId="{6B9FBEDD-BF3C-4683-85B5-ACAC3930A9EE}" type="sibTrans" cxnId="{C8E1D676-20F2-4DD5-B4DC-8117647931A8}">
      <dgm:prSet/>
      <dgm:spPr/>
      <dgm:t>
        <a:bodyPr/>
        <a:lstStyle/>
        <a:p>
          <a:endParaRPr lang="en-US"/>
        </a:p>
      </dgm:t>
    </dgm:pt>
    <dgm:pt modelId="{B1F768BB-1D59-4305-AF21-F77D9DE51D20}">
      <dgm:prSet phldrT="[Text]" custT="1"/>
      <dgm:spPr/>
      <dgm:t>
        <a:bodyPr/>
        <a:lstStyle/>
        <a:p>
          <a:r>
            <a:rPr lang="en-US" sz="2000" dirty="0" smtClean="0"/>
            <a:t>Contact Number</a:t>
          </a:r>
          <a:endParaRPr lang="en-US" sz="2000" dirty="0"/>
        </a:p>
      </dgm:t>
    </dgm:pt>
    <dgm:pt modelId="{3B82B5AA-CAA6-43F8-914E-1073A982AFBF}" type="parTrans" cxnId="{665DDAD8-27BD-4B2F-81D9-628AA425755F}">
      <dgm:prSet/>
      <dgm:spPr/>
      <dgm:t>
        <a:bodyPr/>
        <a:lstStyle/>
        <a:p>
          <a:endParaRPr lang="en-US" dirty="0"/>
        </a:p>
      </dgm:t>
    </dgm:pt>
    <dgm:pt modelId="{FCA5C1F8-8E64-4C1B-83BC-22BE2C460E9A}" type="sibTrans" cxnId="{665DDAD8-27BD-4B2F-81D9-628AA425755F}">
      <dgm:prSet/>
      <dgm:spPr/>
      <dgm:t>
        <a:bodyPr/>
        <a:lstStyle/>
        <a:p>
          <a:endParaRPr lang="en-US"/>
        </a:p>
      </dgm:t>
    </dgm:pt>
    <dgm:pt modelId="{D7639516-0320-42CD-BADF-6F88D5FCC229}">
      <dgm:prSet phldrT="[Text]" custT="1"/>
      <dgm:spPr/>
      <dgm:t>
        <a:bodyPr/>
        <a:lstStyle/>
        <a:p>
          <a:r>
            <a:rPr lang="en-US" sz="2000" dirty="0" smtClean="0"/>
            <a:t>Book</a:t>
          </a:r>
          <a:endParaRPr lang="en-US" sz="2000" dirty="0"/>
        </a:p>
      </dgm:t>
    </dgm:pt>
    <dgm:pt modelId="{DA9AFF9B-5229-46F2-94DA-F352F3CA8B0F}" type="parTrans" cxnId="{9A00D84E-13B2-46D4-9E3C-CC419997C494}">
      <dgm:prSet/>
      <dgm:spPr/>
      <dgm:t>
        <a:bodyPr/>
        <a:lstStyle/>
        <a:p>
          <a:endParaRPr lang="en-US" dirty="0"/>
        </a:p>
      </dgm:t>
    </dgm:pt>
    <dgm:pt modelId="{EDEFCB7C-F501-412A-B7D5-84172687A379}" type="sibTrans" cxnId="{9A00D84E-13B2-46D4-9E3C-CC419997C494}">
      <dgm:prSet/>
      <dgm:spPr/>
      <dgm:t>
        <a:bodyPr/>
        <a:lstStyle/>
        <a:p>
          <a:endParaRPr lang="en-US"/>
        </a:p>
      </dgm:t>
    </dgm:pt>
    <dgm:pt modelId="{F39BECE2-3C08-4AFC-947C-811552604C13}">
      <dgm:prSet phldrT="[Text]" custT="1"/>
      <dgm:spPr/>
      <dgm:t>
        <a:bodyPr/>
        <a:lstStyle/>
        <a:p>
          <a:r>
            <a:rPr lang="en-US" sz="2000" dirty="0" smtClean="0"/>
            <a:t>Choose Services</a:t>
          </a:r>
          <a:endParaRPr lang="en-US" sz="2000" dirty="0"/>
        </a:p>
      </dgm:t>
    </dgm:pt>
    <dgm:pt modelId="{088EDC5F-70E2-4952-BA79-1CB58ED757E9}" type="parTrans" cxnId="{161C21A9-DB8B-40B7-91AD-EE27A8CE86BD}">
      <dgm:prSet/>
      <dgm:spPr/>
      <dgm:t>
        <a:bodyPr/>
        <a:lstStyle/>
        <a:p>
          <a:endParaRPr lang="en-US" dirty="0"/>
        </a:p>
      </dgm:t>
    </dgm:pt>
    <dgm:pt modelId="{23329A1F-37E2-48DB-91AF-4B7B5BCF3BC8}" type="sibTrans" cxnId="{161C21A9-DB8B-40B7-91AD-EE27A8CE86BD}">
      <dgm:prSet/>
      <dgm:spPr/>
      <dgm:t>
        <a:bodyPr/>
        <a:lstStyle/>
        <a:p>
          <a:endParaRPr lang="en-US"/>
        </a:p>
      </dgm:t>
    </dgm:pt>
    <dgm:pt modelId="{EF982E3D-90F6-4347-AD82-835935D23FC7}">
      <dgm:prSet phldrT="[Text]" custT="1"/>
      <dgm:spPr/>
      <dgm:t>
        <a:bodyPr/>
        <a:lstStyle/>
        <a:p>
          <a:r>
            <a:rPr lang="en-US" sz="2000" dirty="0" smtClean="0"/>
            <a:t>Search</a:t>
          </a:r>
          <a:endParaRPr lang="en-US" sz="2000" dirty="0"/>
        </a:p>
      </dgm:t>
    </dgm:pt>
    <dgm:pt modelId="{2398219F-2D24-4BFA-810D-2744EC507FCE}" type="parTrans" cxnId="{BE0BED93-0D7E-4702-B178-AB89DBA55890}">
      <dgm:prSet/>
      <dgm:spPr/>
      <dgm:t>
        <a:bodyPr/>
        <a:lstStyle/>
        <a:p>
          <a:endParaRPr lang="en-US" dirty="0"/>
        </a:p>
      </dgm:t>
    </dgm:pt>
    <dgm:pt modelId="{3DC8C557-585D-434F-B5BC-9C9EC8DEC3C4}" type="sibTrans" cxnId="{BE0BED93-0D7E-4702-B178-AB89DBA55890}">
      <dgm:prSet/>
      <dgm:spPr/>
      <dgm:t>
        <a:bodyPr/>
        <a:lstStyle/>
        <a:p>
          <a:endParaRPr lang="en-US"/>
        </a:p>
      </dgm:t>
    </dgm:pt>
    <dgm:pt modelId="{24DE4F08-EE7E-440B-B12C-8994C2B68517}">
      <dgm:prSet phldrT="[Text]" custT="1"/>
      <dgm:spPr/>
      <dgm:t>
        <a:bodyPr/>
        <a:lstStyle/>
        <a:p>
          <a:r>
            <a:rPr lang="en-US" sz="2000" dirty="0" smtClean="0"/>
            <a:t>Photo [A.C.]</a:t>
          </a:r>
          <a:endParaRPr lang="en-US" sz="2000" dirty="0"/>
        </a:p>
      </dgm:t>
    </dgm:pt>
    <dgm:pt modelId="{8280E6A1-10D0-4AED-8E74-436D6B064C8E}" type="parTrans" cxnId="{6FE1498F-1301-49DB-9D91-81EF2916EF76}">
      <dgm:prSet/>
      <dgm:spPr/>
      <dgm:t>
        <a:bodyPr/>
        <a:lstStyle/>
        <a:p>
          <a:endParaRPr lang="en-US" dirty="0"/>
        </a:p>
      </dgm:t>
    </dgm:pt>
    <dgm:pt modelId="{C80213A9-C5E9-47E3-B53F-5B043A99CC6B}" type="sibTrans" cxnId="{6FE1498F-1301-49DB-9D91-81EF2916EF76}">
      <dgm:prSet/>
      <dgm:spPr/>
      <dgm:t>
        <a:bodyPr/>
        <a:lstStyle/>
        <a:p>
          <a:endParaRPr lang="en-US"/>
        </a:p>
      </dgm:t>
    </dgm:pt>
    <dgm:pt modelId="{18DF4877-E275-4324-96CF-0E0851DDB379}">
      <dgm:prSet phldrT="[Text]" custT="1"/>
      <dgm:spPr/>
      <dgm:t>
        <a:bodyPr/>
        <a:lstStyle/>
        <a:p>
          <a:r>
            <a:rPr lang="en-US" sz="2000" dirty="0" smtClean="0"/>
            <a:t>Address</a:t>
          </a:r>
          <a:endParaRPr lang="en-US" sz="2000" dirty="0"/>
        </a:p>
      </dgm:t>
    </dgm:pt>
    <dgm:pt modelId="{424E36F9-01F8-4874-9BCA-2921D8130069}" type="parTrans" cxnId="{996FCBAF-9ABD-47E3-B060-521409885D25}">
      <dgm:prSet/>
      <dgm:spPr/>
      <dgm:t>
        <a:bodyPr/>
        <a:lstStyle/>
        <a:p>
          <a:endParaRPr lang="en-US" dirty="0"/>
        </a:p>
      </dgm:t>
    </dgm:pt>
    <dgm:pt modelId="{A2B6A4B5-3F64-416C-9C7F-B18382062FEA}" type="sibTrans" cxnId="{996FCBAF-9ABD-47E3-B060-521409885D25}">
      <dgm:prSet/>
      <dgm:spPr/>
      <dgm:t>
        <a:bodyPr/>
        <a:lstStyle/>
        <a:p>
          <a:endParaRPr lang="en-US"/>
        </a:p>
      </dgm:t>
    </dgm:pt>
    <dgm:pt modelId="{8D5333C1-27B1-45F6-8459-AB3AEBE02BCB}">
      <dgm:prSet phldrT="[Text]" custT="1"/>
      <dgm:spPr/>
      <dgm:t>
        <a:bodyPr/>
        <a:lstStyle/>
        <a:p>
          <a:r>
            <a:rPr lang="en-US" sz="2000" dirty="0" smtClean="0"/>
            <a:t>Aadhar Number</a:t>
          </a:r>
          <a:endParaRPr lang="en-US" sz="2000" dirty="0"/>
        </a:p>
      </dgm:t>
    </dgm:pt>
    <dgm:pt modelId="{3C944244-7335-4F6B-AA6C-A14ABD000208}" type="parTrans" cxnId="{38266DB1-56F1-4561-81F6-B46EF1942D38}">
      <dgm:prSet/>
      <dgm:spPr/>
      <dgm:t>
        <a:bodyPr/>
        <a:lstStyle/>
        <a:p>
          <a:endParaRPr lang="en-US" dirty="0"/>
        </a:p>
      </dgm:t>
    </dgm:pt>
    <dgm:pt modelId="{99548A14-7FE5-4506-ADEA-EF97C2653C28}" type="sibTrans" cxnId="{38266DB1-56F1-4561-81F6-B46EF1942D38}">
      <dgm:prSet/>
      <dgm:spPr/>
      <dgm:t>
        <a:bodyPr/>
        <a:lstStyle/>
        <a:p>
          <a:endParaRPr lang="en-US"/>
        </a:p>
      </dgm:t>
    </dgm:pt>
    <dgm:pt modelId="{36DAB877-F2D9-4D72-92C4-CDFD0E3D4CB1}">
      <dgm:prSet phldrT="[Text]" custT="1"/>
      <dgm:spPr/>
      <dgm:t>
        <a:bodyPr/>
        <a:lstStyle/>
        <a:p>
          <a:r>
            <a:rPr lang="en-US" sz="2000" dirty="0" smtClean="0"/>
            <a:t>City</a:t>
          </a:r>
          <a:endParaRPr lang="en-US" sz="2000" dirty="0"/>
        </a:p>
      </dgm:t>
    </dgm:pt>
    <dgm:pt modelId="{4D1EC7DF-659E-4DAF-A7B6-A274C83842E4}" type="parTrans" cxnId="{E9E86979-8A35-453D-ACDB-6DF9F5FE8766}">
      <dgm:prSet/>
      <dgm:spPr/>
      <dgm:t>
        <a:bodyPr/>
        <a:lstStyle/>
        <a:p>
          <a:endParaRPr lang="en-US" dirty="0"/>
        </a:p>
      </dgm:t>
    </dgm:pt>
    <dgm:pt modelId="{2C4B7926-F31B-4FCB-B6A8-1E582C025646}" type="sibTrans" cxnId="{E9E86979-8A35-453D-ACDB-6DF9F5FE8766}">
      <dgm:prSet/>
      <dgm:spPr/>
      <dgm:t>
        <a:bodyPr/>
        <a:lstStyle/>
        <a:p>
          <a:endParaRPr lang="en-US"/>
        </a:p>
      </dgm:t>
    </dgm:pt>
    <dgm:pt modelId="{6BEC760B-5F6E-4D56-BCE5-D1DF22CD988D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C76A13DF-D6EE-455A-8376-CE3B5333921B}" type="parTrans" cxnId="{87B475BB-9283-4D1F-B4D1-5BDEBCBAED32}">
      <dgm:prSet/>
      <dgm:spPr/>
      <dgm:t>
        <a:bodyPr/>
        <a:lstStyle/>
        <a:p>
          <a:endParaRPr lang="en-US" dirty="0"/>
        </a:p>
      </dgm:t>
    </dgm:pt>
    <dgm:pt modelId="{ECDFD624-C453-4B48-9F24-C82F482D5C69}" type="sibTrans" cxnId="{87B475BB-9283-4D1F-B4D1-5BDEBCBAED32}">
      <dgm:prSet/>
      <dgm:spPr/>
      <dgm:t>
        <a:bodyPr/>
        <a:lstStyle/>
        <a:p>
          <a:endParaRPr lang="en-US"/>
        </a:p>
      </dgm:t>
    </dgm:pt>
    <dgm:pt modelId="{CBF730F0-CCB1-45F1-A164-4253350311CF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51AEE3F0-D984-4A94-A2CD-2FEC673A6F15}" type="parTrans" cxnId="{3DB75F31-E430-4F14-A285-E1F7EB0C691D}">
      <dgm:prSet/>
      <dgm:spPr/>
      <dgm:t>
        <a:bodyPr/>
        <a:lstStyle/>
        <a:p>
          <a:endParaRPr lang="en-US" dirty="0"/>
        </a:p>
      </dgm:t>
    </dgm:pt>
    <dgm:pt modelId="{44074286-BBB9-4E9A-B063-54411501D9A7}" type="sibTrans" cxnId="{3DB75F31-E430-4F14-A285-E1F7EB0C691D}">
      <dgm:prSet/>
      <dgm:spPr/>
      <dgm:t>
        <a:bodyPr/>
        <a:lstStyle/>
        <a:p>
          <a:endParaRPr lang="en-US"/>
        </a:p>
      </dgm:t>
    </dgm:pt>
    <dgm:pt modelId="{9479A110-7FA6-48EF-BF5F-6BE8446F61DF}">
      <dgm:prSet phldrT="[Text]"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09F40FD9-133A-4EBC-8D5E-9AA1FFA27006}" type="parTrans" cxnId="{43A65536-AAE0-44E3-80D3-B2AE743116C6}">
      <dgm:prSet/>
      <dgm:spPr/>
      <dgm:t>
        <a:bodyPr/>
        <a:lstStyle/>
        <a:p>
          <a:endParaRPr lang="en-US" dirty="0"/>
        </a:p>
      </dgm:t>
    </dgm:pt>
    <dgm:pt modelId="{D9029702-351E-4B45-A7DC-C10F930D57E3}" type="sibTrans" cxnId="{43A65536-AAE0-44E3-80D3-B2AE743116C6}">
      <dgm:prSet/>
      <dgm:spPr/>
      <dgm:t>
        <a:bodyPr/>
        <a:lstStyle/>
        <a:p>
          <a:endParaRPr lang="en-US"/>
        </a:p>
      </dgm:t>
    </dgm:pt>
    <dgm:pt modelId="{807F6FCE-4442-4DC2-AFE3-86A87CBB4C68}">
      <dgm:prSet phldrT="[Text]"/>
      <dgm:spPr/>
      <dgm:t>
        <a:bodyPr/>
        <a:lstStyle/>
        <a:p>
          <a:r>
            <a:rPr lang="en-US" dirty="0" smtClean="0"/>
            <a:t>Profession</a:t>
          </a:r>
          <a:endParaRPr lang="en-US" dirty="0"/>
        </a:p>
      </dgm:t>
    </dgm:pt>
    <dgm:pt modelId="{F1B421F5-326B-4243-A846-CAA424CB72E0}" type="parTrans" cxnId="{4816ADF8-80C7-4A59-8AFB-7A0F33E98CD8}">
      <dgm:prSet/>
      <dgm:spPr/>
      <dgm:t>
        <a:bodyPr/>
        <a:lstStyle/>
        <a:p>
          <a:endParaRPr lang="en-US" dirty="0"/>
        </a:p>
      </dgm:t>
    </dgm:pt>
    <dgm:pt modelId="{89352BB5-DCB9-4D83-A9F0-7999F09B5E65}" type="sibTrans" cxnId="{4816ADF8-80C7-4A59-8AFB-7A0F33E98CD8}">
      <dgm:prSet/>
      <dgm:spPr/>
      <dgm:t>
        <a:bodyPr/>
        <a:lstStyle/>
        <a:p>
          <a:endParaRPr lang="en-US"/>
        </a:p>
      </dgm:t>
    </dgm:pt>
    <dgm:pt modelId="{D77C6481-AACE-44D5-AD17-AD7664A62DAB}" type="pres">
      <dgm:prSet presAssocID="{A9CCE2B5-E3AE-4344-8271-8F555D45945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677B06-11FE-4066-8238-F69057CDAE1B}" type="pres">
      <dgm:prSet presAssocID="{44DA5ED4-D7FD-4FBA-B1F1-1A699DF666EB}" presName="root" presStyleCnt="0"/>
      <dgm:spPr/>
    </dgm:pt>
    <dgm:pt modelId="{7D65F327-F003-4433-9AC9-C44C9934A385}" type="pres">
      <dgm:prSet presAssocID="{44DA5ED4-D7FD-4FBA-B1F1-1A699DF666EB}" presName="rootComposite" presStyleCnt="0"/>
      <dgm:spPr/>
    </dgm:pt>
    <dgm:pt modelId="{20AA24FB-203F-4A60-9F1C-08997C181BC0}" type="pres">
      <dgm:prSet presAssocID="{44DA5ED4-D7FD-4FBA-B1F1-1A699DF666EB}" presName="rootText" presStyleLbl="node1" presStyleIdx="0" presStyleCnt="2" custScaleX="559573"/>
      <dgm:spPr/>
      <dgm:t>
        <a:bodyPr/>
        <a:lstStyle/>
        <a:p>
          <a:endParaRPr lang="en-US"/>
        </a:p>
      </dgm:t>
    </dgm:pt>
    <dgm:pt modelId="{9C2BD7D6-DCFC-47A9-92D2-1D2FD6F6FF20}" type="pres">
      <dgm:prSet presAssocID="{44DA5ED4-D7FD-4FBA-B1F1-1A699DF666EB}" presName="rootConnector" presStyleLbl="node1" presStyleIdx="0" presStyleCnt="2"/>
      <dgm:spPr/>
      <dgm:t>
        <a:bodyPr/>
        <a:lstStyle/>
        <a:p>
          <a:endParaRPr lang="en-US"/>
        </a:p>
      </dgm:t>
    </dgm:pt>
    <dgm:pt modelId="{3B7090F1-986F-43D9-B137-FB4313A9FAC8}" type="pres">
      <dgm:prSet presAssocID="{44DA5ED4-D7FD-4FBA-B1F1-1A699DF666EB}" presName="childShape" presStyleCnt="0"/>
      <dgm:spPr/>
    </dgm:pt>
    <dgm:pt modelId="{45F8DB4E-9582-43E3-8420-1FD9735955C9}" type="pres">
      <dgm:prSet presAssocID="{B109E575-F4BC-4E69-988D-C33165492FD0}" presName="Name13" presStyleLbl="parChTrans1D2" presStyleIdx="0" presStyleCnt="15"/>
      <dgm:spPr/>
      <dgm:t>
        <a:bodyPr/>
        <a:lstStyle/>
        <a:p>
          <a:endParaRPr lang="en-US"/>
        </a:p>
      </dgm:t>
    </dgm:pt>
    <dgm:pt modelId="{B65F5D51-9215-44BC-B8DD-17ACD005D411}" type="pres">
      <dgm:prSet presAssocID="{775F2016-8A65-4B33-957D-1D822B7D724F}" presName="childText" presStyleLbl="bgAcc1" presStyleIdx="0" presStyleCnt="15" custScaleX="590564" custScaleY="1720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F9AB8-9466-46F0-A4C7-3A16738A0D32}" type="pres">
      <dgm:prSet presAssocID="{088EDC5F-70E2-4952-BA79-1CB58ED757E9}" presName="Name13" presStyleLbl="parChTrans1D2" presStyleIdx="1" presStyleCnt="15"/>
      <dgm:spPr/>
      <dgm:t>
        <a:bodyPr/>
        <a:lstStyle/>
        <a:p>
          <a:endParaRPr lang="en-US"/>
        </a:p>
      </dgm:t>
    </dgm:pt>
    <dgm:pt modelId="{E2B07D2D-C135-4EDB-8E37-A44C1D0EA88B}" type="pres">
      <dgm:prSet presAssocID="{F39BECE2-3C08-4AFC-947C-811552604C13}" presName="childText" presStyleLbl="bgAcc1" presStyleIdx="1" presStyleCnt="15" custScaleX="590564" custScaleY="174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7A912-8452-4FCE-B28E-98B7AB6ACDDE}" type="pres">
      <dgm:prSet presAssocID="{2398219F-2D24-4BFA-810D-2744EC507FCE}" presName="Name13" presStyleLbl="parChTrans1D2" presStyleIdx="2" presStyleCnt="15"/>
      <dgm:spPr/>
      <dgm:t>
        <a:bodyPr/>
        <a:lstStyle/>
        <a:p>
          <a:endParaRPr lang="en-US"/>
        </a:p>
      </dgm:t>
    </dgm:pt>
    <dgm:pt modelId="{EBD7BF12-C551-44CB-A281-C39A445CA053}" type="pres">
      <dgm:prSet presAssocID="{EF982E3D-90F6-4347-AD82-835935D23FC7}" presName="childText" presStyleLbl="bgAcc1" presStyleIdx="2" presStyleCnt="15" custScaleX="592840" custScaleY="148352" custLinFactNeighborX="-2704" custLinFactNeighborY="39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ECFDB-F8FF-4CE9-91DD-4270B6531005}" type="pres">
      <dgm:prSet presAssocID="{DA9AFF9B-5229-46F2-94DA-F352F3CA8B0F}" presName="Name13" presStyleLbl="parChTrans1D2" presStyleIdx="3" presStyleCnt="15"/>
      <dgm:spPr/>
      <dgm:t>
        <a:bodyPr/>
        <a:lstStyle/>
        <a:p>
          <a:endParaRPr lang="en-US"/>
        </a:p>
      </dgm:t>
    </dgm:pt>
    <dgm:pt modelId="{62DA9A33-CA6A-47EB-883B-43B830B7E51E}" type="pres">
      <dgm:prSet presAssocID="{D7639516-0320-42CD-BADF-6F88D5FCC229}" presName="childText" presStyleLbl="bgAcc1" presStyleIdx="3" presStyleCnt="15" custScaleX="590564" custScaleY="172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E6FF6-0978-4DF5-A702-BF1E9B4DB95A}" type="pres">
      <dgm:prSet presAssocID="{9E17F364-7E13-4217-A961-F26F09F4A591}" presName="Name13" presStyleLbl="parChTrans1D2" presStyleIdx="4" presStyleCnt="15"/>
      <dgm:spPr/>
      <dgm:t>
        <a:bodyPr/>
        <a:lstStyle/>
        <a:p>
          <a:endParaRPr lang="en-US"/>
        </a:p>
      </dgm:t>
    </dgm:pt>
    <dgm:pt modelId="{5098D836-7D0A-4B72-B14C-CC89505BF6B6}" type="pres">
      <dgm:prSet presAssocID="{1513CE85-F782-4EAC-B047-34072DF5D408}" presName="childText" presStyleLbl="bgAcc1" presStyleIdx="4" presStyleCnt="15" custScaleX="590564" custScaleY="164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399CE-7F11-470F-A7CA-97904719D936}" type="pres">
      <dgm:prSet presAssocID="{16F9D3F6-C779-45EF-9166-294201B0EA14}" presName="root" presStyleCnt="0"/>
      <dgm:spPr/>
    </dgm:pt>
    <dgm:pt modelId="{596E7A87-AC82-4D30-A10E-8237916DF824}" type="pres">
      <dgm:prSet presAssocID="{16F9D3F6-C779-45EF-9166-294201B0EA14}" presName="rootComposite" presStyleCnt="0"/>
      <dgm:spPr/>
    </dgm:pt>
    <dgm:pt modelId="{4CFAB180-8CB7-4D8E-B919-A6389DABC705}" type="pres">
      <dgm:prSet presAssocID="{16F9D3F6-C779-45EF-9166-294201B0EA14}" presName="rootText" presStyleLbl="node1" presStyleIdx="1" presStyleCnt="2" custScaleX="501287"/>
      <dgm:spPr/>
      <dgm:t>
        <a:bodyPr/>
        <a:lstStyle/>
        <a:p>
          <a:endParaRPr lang="en-US"/>
        </a:p>
      </dgm:t>
    </dgm:pt>
    <dgm:pt modelId="{D9D676A9-5806-4B98-9799-470D06CCAA63}" type="pres">
      <dgm:prSet presAssocID="{16F9D3F6-C779-45EF-9166-294201B0EA14}" presName="rootConnector" presStyleLbl="node1" presStyleIdx="1" presStyleCnt="2"/>
      <dgm:spPr/>
      <dgm:t>
        <a:bodyPr/>
        <a:lstStyle/>
        <a:p>
          <a:endParaRPr lang="en-US"/>
        </a:p>
      </dgm:t>
    </dgm:pt>
    <dgm:pt modelId="{FB1CEEBF-A772-4B9E-BA00-58604F83451E}" type="pres">
      <dgm:prSet presAssocID="{16F9D3F6-C779-45EF-9166-294201B0EA14}" presName="childShape" presStyleCnt="0"/>
      <dgm:spPr/>
    </dgm:pt>
    <dgm:pt modelId="{1B674C87-192D-4E16-8794-ABCA13C9612F}" type="pres">
      <dgm:prSet presAssocID="{DA1BAC68-E476-495B-9D29-7A3BC0F326FE}" presName="Name13" presStyleLbl="parChTrans1D2" presStyleIdx="5" presStyleCnt="15"/>
      <dgm:spPr/>
      <dgm:t>
        <a:bodyPr/>
        <a:lstStyle/>
        <a:p>
          <a:endParaRPr lang="en-US"/>
        </a:p>
      </dgm:t>
    </dgm:pt>
    <dgm:pt modelId="{EC5BE914-5793-4119-BC09-B1F9E0ECCEBD}" type="pres">
      <dgm:prSet presAssocID="{94C9860D-73D7-48A8-B35A-CC27F8DAF2D9}" presName="childText" presStyleLbl="bgAcc1" presStyleIdx="5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1A460-F1D7-49B9-BAE6-28D90448BDB1}" type="pres">
      <dgm:prSet presAssocID="{3B82B5AA-CAA6-43F8-914E-1073A982AFBF}" presName="Name13" presStyleLbl="parChTrans1D2" presStyleIdx="6" presStyleCnt="15"/>
      <dgm:spPr/>
      <dgm:t>
        <a:bodyPr/>
        <a:lstStyle/>
        <a:p>
          <a:endParaRPr lang="en-US"/>
        </a:p>
      </dgm:t>
    </dgm:pt>
    <dgm:pt modelId="{4C195F17-7837-4A22-866D-DD65EFAD38FE}" type="pres">
      <dgm:prSet presAssocID="{B1F768BB-1D59-4305-AF21-F77D9DE51D20}" presName="childText" presStyleLbl="bgAcc1" presStyleIdx="6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3FD10-4F3C-471E-8C52-87B93D4A1A4F}" type="pres">
      <dgm:prSet presAssocID="{424E36F9-01F8-4874-9BCA-2921D8130069}" presName="Name13" presStyleLbl="parChTrans1D2" presStyleIdx="7" presStyleCnt="15"/>
      <dgm:spPr/>
      <dgm:t>
        <a:bodyPr/>
        <a:lstStyle/>
        <a:p>
          <a:endParaRPr lang="en-US"/>
        </a:p>
      </dgm:t>
    </dgm:pt>
    <dgm:pt modelId="{B9890C2A-514A-43D2-8A42-09E04C964008}" type="pres">
      <dgm:prSet presAssocID="{18DF4877-E275-4324-96CF-0E0851DDB379}" presName="childText" presStyleLbl="bgAcc1" presStyleIdx="7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3C2F1-20B5-4B97-A1AC-59224929B09E}" type="pres">
      <dgm:prSet presAssocID="{3C944244-7335-4F6B-AA6C-A14ABD000208}" presName="Name13" presStyleLbl="parChTrans1D2" presStyleIdx="8" presStyleCnt="15"/>
      <dgm:spPr/>
      <dgm:t>
        <a:bodyPr/>
        <a:lstStyle/>
        <a:p>
          <a:endParaRPr lang="en-US"/>
        </a:p>
      </dgm:t>
    </dgm:pt>
    <dgm:pt modelId="{2CFA1882-0A32-4678-843A-D0B02F770254}" type="pres">
      <dgm:prSet presAssocID="{8D5333C1-27B1-45F6-8459-AB3AEBE02BCB}" presName="childText" presStyleLbl="bgAcc1" presStyleIdx="8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3C7BB-08CB-4652-9868-6E4F9E347238}" type="pres">
      <dgm:prSet presAssocID="{4D1EC7DF-659E-4DAF-A7B6-A274C83842E4}" presName="Name13" presStyleLbl="parChTrans1D2" presStyleIdx="9" presStyleCnt="15"/>
      <dgm:spPr/>
      <dgm:t>
        <a:bodyPr/>
        <a:lstStyle/>
        <a:p>
          <a:endParaRPr lang="en-US"/>
        </a:p>
      </dgm:t>
    </dgm:pt>
    <dgm:pt modelId="{7E086137-A756-4760-8366-7927035B4CEB}" type="pres">
      <dgm:prSet presAssocID="{36DAB877-F2D9-4D72-92C4-CDFD0E3D4CB1}" presName="childText" presStyleLbl="bgAcc1" presStyleIdx="9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25C99-80B5-49C2-BEE0-C3403540C084}" type="pres">
      <dgm:prSet presAssocID="{8280E6A1-10D0-4AED-8E74-436D6B064C8E}" presName="Name13" presStyleLbl="parChTrans1D2" presStyleIdx="10" presStyleCnt="15"/>
      <dgm:spPr/>
      <dgm:t>
        <a:bodyPr/>
        <a:lstStyle/>
        <a:p>
          <a:endParaRPr lang="en-US"/>
        </a:p>
      </dgm:t>
    </dgm:pt>
    <dgm:pt modelId="{EBE71C46-EB97-48F1-87BA-F60FBB64636F}" type="pres">
      <dgm:prSet presAssocID="{24DE4F08-EE7E-440B-B12C-8994C2B68517}" presName="childText" presStyleLbl="bgAcc1" presStyleIdx="10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03487-496C-4D33-B7E2-B83C11000B94}" type="pres">
      <dgm:prSet presAssocID="{51AEE3F0-D984-4A94-A2CD-2FEC673A6F15}" presName="Name13" presStyleLbl="parChTrans1D2" presStyleIdx="11" presStyleCnt="15"/>
      <dgm:spPr/>
      <dgm:t>
        <a:bodyPr/>
        <a:lstStyle/>
        <a:p>
          <a:endParaRPr lang="en-US"/>
        </a:p>
      </dgm:t>
    </dgm:pt>
    <dgm:pt modelId="{62F20909-0C07-4A88-98B4-D204A41210EC}" type="pres">
      <dgm:prSet presAssocID="{CBF730F0-CCB1-45F1-A164-4253350311CF}" presName="childText" presStyleLbl="bgAcc1" presStyleIdx="11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C0E4D-3C32-4321-807A-96E6A1EEFA0C}" type="pres">
      <dgm:prSet presAssocID="{09F40FD9-133A-4EBC-8D5E-9AA1FFA27006}" presName="Name13" presStyleLbl="parChTrans1D2" presStyleIdx="12" presStyleCnt="15"/>
      <dgm:spPr/>
      <dgm:t>
        <a:bodyPr/>
        <a:lstStyle/>
        <a:p>
          <a:endParaRPr lang="en-US"/>
        </a:p>
      </dgm:t>
    </dgm:pt>
    <dgm:pt modelId="{1B47DAE2-4D38-404D-A05F-E8CE2C898DA4}" type="pres">
      <dgm:prSet presAssocID="{9479A110-7FA6-48EF-BF5F-6BE8446F61DF}" presName="childText" presStyleLbl="bgAcc1" presStyleIdx="12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93A4-1367-4B7E-9947-541F2E5D25E4}" type="pres">
      <dgm:prSet presAssocID="{F1B421F5-326B-4243-A846-CAA424CB72E0}" presName="Name13" presStyleLbl="parChTrans1D2" presStyleIdx="13" presStyleCnt="15"/>
      <dgm:spPr/>
      <dgm:t>
        <a:bodyPr/>
        <a:lstStyle/>
        <a:p>
          <a:endParaRPr lang="en-US"/>
        </a:p>
      </dgm:t>
    </dgm:pt>
    <dgm:pt modelId="{4F54E4E2-B748-430B-815D-76AEC997FC45}" type="pres">
      <dgm:prSet presAssocID="{807F6FCE-4442-4DC2-AFE3-86A87CBB4C68}" presName="childText" presStyleLbl="bgAcc1" presStyleIdx="13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280E2-5609-4A66-BFCA-FB1C178DBD2F}" type="pres">
      <dgm:prSet presAssocID="{C76A13DF-D6EE-455A-8376-CE3B5333921B}" presName="Name13" presStyleLbl="parChTrans1D2" presStyleIdx="14" presStyleCnt="15"/>
      <dgm:spPr/>
      <dgm:t>
        <a:bodyPr/>
        <a:lstStyle/>
        <a:p>
          <a:endParaRPr lang="en-US"/>
        </a:p>
      </dgm:t>
    </dgm:pt>
    <dgm:pt modelId="{F8990437-8E4E-4FC8-A429-55D6ABB1A29D}" type="pres">
      <dgm:prSet presAssocID="{6BEC760B-5F6E-4D56-BCE5-D1DF22CD988D}" presName="childText" presStyleLbl="bgAcc1" presStyleIdx="14" presStyleCnt="15" custScaleX="377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5DDAD8-27BD-4B2F-81D9-628AA425755F}" srcId="{16F9D3F6-C779-45EF-9166-294201B0EA14}" destId="{B1F768BB-1D59-4305-AF21-F77D9DE51D20}" srcOrd="1" destOrd="0" parTransId="{3B82B5AA-CAA6-43F8-914E-1073A982AFBF}" sibTransId="{FCA5C1F8-8E64-4C1B-83BC-22BE2C460E9A}"/>
    <dgm:cxn modelId="{F5DEF520-BFDB-4DCD-BD79-C81B7018AB03}" type="presOf" srcId="{8280E6A1-10D0-4AED-8E74-436D6B064C8E}" destId="{44E25C99-80B5-49C2-BEE0-C3403540C084}" srcOrd="0" destOrd="0" presId="urn:microsoft.com/office/officeart/2005/8/layout/hierarchy3"/>
    <dgm:cxn modelId="{A1B0DC88-98C3-4465-93EC-B121174AAAE3}" srcId="{44DA5ED4-D7FD-4FBA-B1F1-1A699DF666EB}" destId="{775F2016-8A65-4B33-957D-1D822B7D724F}" srcOrd="0" destOrd="0" parTransId="{B109E575-F4BC-4E69-988D-C33165492FD0}" sibTransId="{BEE37182-2D6B-43C5-8582-D7250A67DA35}"/>
    <dgm:cxn modelId="{BD96C9D6-BED8-498F-A927-D38CFBB09587}" type="presOf" srcId="{775F2016-8A65-4B33-957D-1D822B7D724F}" destId="{B65F5D51-9215-44BC-B8DD-17ACD005D411}" srcOrd="0" destOrd="0" presId="urn:microsoft.com/office/officeart/2005/8/layout/hierarchy3"/>
    <dgm:cxn modelId="{1E380011-73F5-4EBE-9933-5D5CF023E014}" type="presOf" srcId="{36DAB877-F2D9-4D72-92C4-CDFD0E3D4CB1}" destId="{7E086137-A756-4760-8366-7927035B4CEB}" srcOrd="0" destOrd="0" presId="urn:microsoft.com/office/officeart/2005/8/layout/hierarchy3"/>
    <dgm:cxn modelId="{5C1DAB34-949D-46D4-8E4E-13FD71C298B8}" type="presOf" srcId="{09F40FD9-133A-4EBC-8D5E-9AA1FFA27006}" destId="{DB4C0E4D-3C32-4321-807A-96E6A1EEFA0C}" srcOrd="0" destOrd="0" presId="urn:microsoft.com/office/officeart/2005/8/layout/hierarchy3"/>
    <dgm:cxn modelId="{0B00B962-387F-431B-8E01-78A59849802B}" type="presOf" srcId="{DA9AFF9B-5229-46F2-94DA-F352F3CA8B0F}" destId="{063ECFDB-F8FF-4CE9-91DD-4270B6531005}" srcOrd="0" destOrd="0" presId="urn:microsoft.com/office/officeart/2005/8/layout/hierarchy3"/>
    <dgm:cxn modelId="{89C4EDB5-7356-4B74-8F0E-48F1DE5CB4A1}" type="presOf" srcId="{44DA5ED4-D7FD-4FBA-B1F1-1A699DF666EB}" destId="{20AA24FB-203F-4A60-9F1C-08997C181BC0}" srcOrd="0" destOrd="0" presId="urn:microsoft.com/office/officeart/2005/8/layout/hierarchy3"/>
    <dgm:cxn modelId="{161C21A9-DB8B-40B7-91AD-EE27A8CE86BD}" srcId="{44DA5ED4-D7FD-4FBA-B1F1-1A699DF666EB}" destId="{F39BECE2-3C08-4AFC-947C-811552604C13}" srcOrd="1" destOrd="0" parTransId="{088EDC5F-70E2-4952-BA79-1CB58ED757E9}" sibTransId="{23329A1F-37E2-48DB-91AF-4B7B5BCF3BC8}"/>
    <dgm:cxn modelId="{4816ADF8-80C7-4A59-8AFB-7A0F33E98CD8}" srcId="{16F9D3F6-C779-45EF-9166-294201B0EA14}" destId="{807F6FCE-4442-4DC2-AFE3-86A87CBB4C68}" srcOrd="8" destOrd="0" parTransId="{F1B421F5-326B-4243-A846-CAA424CB72E0}" sibTransId="{89352BB5-DCB9-4D83-A9F0-7999F09B5E65}"/>
    <dgm:cxn modelId="{646443F9-4149-4E5A-8521-F41B6F72DFBB}" type="presOf" srcId="{8D5333C1-27B1-45F6-8459-AB3AEBE02BCB}" destId="{2CFA1882-0A32-4678-843A-D0B02F770254}" srcOrd="0" destOrd="0" presId="urn:microsoft.com/office/officeart/2005/8/layout/hierarchy3"/>
    <dgm:cxn modelId="{F52A7E50-C95A-4DD3-9296-09D0BFF05C15}" type="presOf" srcId="{DA1BAC68-E476-495B-9D29-7A3BC0F326FE}" destId="{1B674C87-192D-4E16-8794-ABCA13C9612F}" srcOrd="0" destOrd="0" presId="urn:microsoft.com/office/officeart/2005/8/layout/hierarchy3"/>
    <dgm:cxn modelId="{14653506-E7BB-4E86-94AF-B65337D99789}" type="presOf" srcId="{4D1EC7DF-659E-4DAF-A7B6-A274C83842E4}" destId="{6763C7BB-08CB-4652-9868-6E4F9E347238}" srcOrd="0" destOrd="0" presId="urn:microsoft.com/office/officeart/2005/8/layout/hierarchy3"/>
    <dgm:cxn modelId="{BAC6C302-93E9-47C8-B350-C4FC26071AC0}" type="presOf" srcId="{EF982E3D-90F6-4347-AD82-835935D23FC7}" destId="{EBD7BF12-C551-44CB-A281-C39A445CA053}" srcOrd="0" destOrd="0" presId="urn:microsoft.com/office/officeart/2005/8/layout/hierarchy3"/>
    <dgm:cxn modelId="{9A00D84E-13B2-46D4-9E3C-CC419997C494}" srcId="{44DA5ED4-D7FD-4FBA-B1F1-1A699DF666EB}" destId="{D7639516-0320-42CD-BADF-6F88D5FCC229}" srcOrd="3" destOrd="0" parTransId="{DA9AFF9B-5229-46F2-94DA-F352F3CA8B0F}" sibTransId="{EDEFCB7C-F501-412A-B7D5-84172687A379}"/>
    <dgm:cxn modelId="{AD83397A-E6EA-42EA-8860-92E1139CA9BC}" srcId="{A9CCE2B5-E3AE-4344-8271-8F555D45945A}" destId="{44DA5ED4-D7FD-4FBA-B1F1-1A699DF666EB}" srcOrd="0" destOrd="0" parTransId="{F6C16CF8-3529-4174-AE94-F3EF377B850F}" sibTransId="{D8E7F074-F9B2-475F-A0B8-32AFEA1D5DB0}"/>
    <dgm:cxn modelId="{D1EE786B-72E9-4227-8B33-F8BDF75CC5E3}" type="presOf" srcId="{B1F768BB-1D59-4305-AF21-F77D9DE51D20}" destId="{4C195F17-7837-4A22-866D-DD65EFAD38FE}" srcOrd="0" destOrd="0" presId="urn:microsoft.com/office/officeart/2005/8/layout/hierarchy3"/>
    <dgm:cxn modelId="{7051B558-DD65-4E49-8F3C-2429A9CC6105}" type="presOf" srcId="{51AEE3F0-D984-4A94-A2CD-2FEC673A6F15}" destId="{D3003487-496C-4D33-B7E2-B83C11000B94}" srcOrd="0" destOrd="0" presId="urn:microsoft.com/office/officeart/2005/8/layout/hierarchy3"/>
    <dgm:cxn modelId="{195A4863-D171-41A8-BF7B-EECDCCCA80C2}" type="presOf" srcId="{088EDC5F-70E2-4952-BA79-1CB58ED757E9}" destId="{88DF9AB8-9466-46F0-A4C7-3A16738A0D32}" srcOrd="0" destOrd="0" presId="urn:microsoft.com/office/officeart/2005/8/layout/hierarchy3"/>
    <dgm:cxn modelId="{A53D19AA-4E69-423B-B2FF-5D361472407C}" type="presOf" srcId="{16F9D3F6-C779-45EF-9166-294201B0EA14}" destId="{4CFAB180-8CB7-4D8E-B919-A6389DABC705}" srcOrd="0" destOrd="0" presId="urn:microsoft.com/office/officeart/2005/8/layout/hierarchy3"/>
    <dgm:cxn modelId="{C8E1D676-20F2-4DD5-B4DC-8117647931A8}" srcId="{16F9D3F6-C779-45EF-9166-294201B0EA14}" destId="{94C9860D-73D7-48A8-B35A-CC27F8DAF2D9}" srcOrd="0" destOrd="0" parTransId="{DA1BAC68-E476-495B-9D29-7A3BC0F326FE}" sibTransId="{6B9FBEDD-BF3C-4683-85B5-ACAC3930A9EE}"/>
    <dgm:cxn modelId="{9933F33D-DF22-4AB2-A929-F053E52E786A}" type="presOf" srcId="{3B82B5AA-CAA6-43F8-914E-1073A982AFBF}" destId="{DB41A460-F1D7-49B9-BAE6-28D90448BDB1}" srcOrd="0" destOrd="0" presId="urn:microsoft.com/office/officeart/2005/8/layout/hierarchy3"/>
    <dgm:cxn modelId="{A955B200-B85A-4275-8410-71E2979330A7}" srcId="{44DA5ED4-D7FD-4FBA-B1F1-1A699DF666EB}" destId="{1513CE85-F782-4EAC-B047-34072DF5D408}" srcOrd="4" destOrd="0" parTransId="{9E17F364-7E13-4217-A961-F26F09F4A591}" sibTransId="{0E2D7EBE-91C7-4046-A32F-2DE3657C7F54}"/>
    <dgm:cxn modelId="{6FE1498F-1301-49DB-9D91-81EF2916EF76}" srcId="{16F9D3F6-C779-45EF-9166-294201B0EA14}" destId="{24DE4F08-EE7E-440B-B12C-8994C2B68517}" srcOrd="5" destOrd="0" parTransId="{8280E6A1-10D0-4AED-8E74-436D6B064C8E}" sibTransId="{C80213A9-C5E9-47E3-B53F-5B043A99CC6B}"/>
    <dgm:cxn modelId="{BAF8F0C8-C7D4-4A69-8DD4-E2AA5E24410A}" srcId="{A9CCE2B5-E3AE-4344-8271-8F555D45945A}" destId="{16F9D3F6-C779-45EF-9166-294201B0EA14}" srcOrd="1" destOrd="0" parTransId="{BAF02D3F-26E9-474D-AD00-A66D46EEC76A}" sibTransId="{2AEAEE57-914F-4C2B-B31C-F5384E44D7F4}"/>
    <dgm:cxn modelId="{87B475BB-9283-4D1F-B4D1-5BDEBCBAED32}" srcId="{16F9D3F6-C779-45EF-9166-294201B0EA14}" destId="{6BEC760B-5F6E-4D56-BCE5-D1DF22CD988D}" srcOrd="9" destOrd="0" parTransId="{C76A13DF-D6EE-455A-8376-CE3B5333921B}" sibTransId="{ECDFD624-C453-4B48-9F24-C82F482D5C69}"/>
    <dgm:cxn modelId="{7EBBF844-1BFD-436D-9297-07C7024F2DB9}" type="presOf" srcId="{16F9D3F6-C779-45EF-9166-294201B0EA14}" destId="{D9D676A9-5806-4B98-9799-470D06CCAA63}" srcOrd="1" destOrd="0" presId="urn:microsoft.com/office/officeart/2005/8/layout/hierarchy3"/>
    <dgm:cxn modelId="{E5D9B66A-B115-4CEB-BF67-7F8821596543}" type="presOf" srcId="{2398219F-2D24-4BFA-810D-2744EC507FCE}" destId="{8FB7A912-8452-4FCE-B28E-98B7AB6ACDDE}" srcOrd="0" destOrd="0" presId="urn:microsoft.com/office/officeart/2005/8/layout/hierarchy3"/>
    <dgm:cxn modelId="{F5198F5C-226F-4353-A43C-9C5B83B022C7}" type="presOf" srcId="{A9CCE2B5-E3AE-4344-8271-8F555D45945A}" destId="{D77C6481-AACE-44D5-AD17-AD7664A62DAB}" srcOrd="0" destOrd="0" presId="urn:microsoft.com/office/officeart/2005/8/layout/hierarchy3"/>
    <dgm:cxn modelId="{43A65536-AAE0-44E3-80D3-B2AE743116C6}" srcId="{16F9D3F6-C779-45EF-9166-294201B0EA14}" destId="{9479A110-7FA6-48EF-BF5F-6BE8446F61DF}" srcOrd="7" destOrd="0" parTransId="{09F40FD9-133A-4EBC-8D5E-9AA1FFA27006}" sibTransId="{D9029702-351E-4B45-A7DC-C10F930D57E3}"/>
    <dgm:cxn modelId="{85F7DADE-FC8A-42D9-8759-E19C74BA6058}" type="presOf" srcId="{94C9860D-73D7-48A8-B35A-CC27F8DAF2D9}" destId="{EC5BE914-5793-4119-BC09-B1F9E0ECCEBD}" srcOrd="0" destOrd="0" presId="urn:microsoft.com/office/officeart/2005/8/layout/hierarchy3"/>
    <dgm:cxn modelId="{22DB6A2F-6191-40EA-B84B-DDCAB6DC3F59}" type="presOf" srcId="{F1B421F5-326B-4243-A846-CAA424CB72E0}" destId="{E4FD93A4-1367-4B7E-9947-541F2E5D25E4}" srcOrd="0" destOrd="0" presId="urn:microsoft.com/office/officeart/2005/8/layout/hierarchy3"/>
    <dgm:cxn modelId="{D309EE64-A4D6-4BC1-9DED-FB8A61D2E5AE}" type="presOf" srcId="{9E17F364-7E13-4217-A961-F26F09F4A591}" destId="{992E6FF6-0978-4DF5-A702-BF1E9B4DB95A}" srcOrd="0" destOrd="0" presId="urn:microsoft.com/office/officeart/2005/8/layout/hierarchy3"/>
    <dgm:cxn modelId="{928C3029-31A2-45BB-8BBD-B43C4C6198B4}" type="presOf" srcId="{3C944244-7335-4F6B-AA6C-A14ABD000208}" destId="{92C3C2F1-20B5-4B97-A1AC-59224929B09E}" srcOrd="0" destOrd="0" presId="urn:microsoft.com/office/officeart/2005/8/layout/hierarchy3"/>
    <dgm:cxn modelId="{21E6DD6C-8F68-45FE-92E0-77CE4DE9CF7C}" type="presOf" srcId="{F39BECE2-3C08-4AFC-947C-811552604C13}" destId="{E2B07D2D-C135-4EDB-8E37-A44C1D0EA88B}" srcOrd="0" destOrd="0" presId="urn:microsoft.com/office/officeart/2005/8/layout/hierarchy3"/>
    <dgm:cxn modelId="{3DB75F31-E430-4F14-A285-E1F7EB0C691D}" srcId="{16F9D3F6-C779-45EF-9166-294201B0EA14}" destId="{CBF730F0-CCB1-45F1-A164-4253350311CF}" srcOrd="6" destOrd="0" parTransId="{51AEE3F0-D984-4A94-A2CD-2FEC673A6F15}" sibTransId="{44074286-BBB9-4E9A-B063-54411501D9A7}"/>
    <dgm:cxn modelId="{B362CF9F-5A62-4585-BB91-3C5BC16612DA}" type="presOf" srcId="{6BEC760B-5F6E-4D56-BCE5-D1DF22CD988D}" destId="{F8990437-8E4E-4FC8-A429-55D6ABB1A29D}" srcOrd="0" destOrd="0" presId="urn:microsoft.com/office/officeart/2005/8/layout/hierarchy3"/>
    <dgm:cxn modelId="{70B6254F-2F80-449D-9440-638B075D9CDF}" type="presOf" srcId="{B109E575-F4BC-4E69-988D-C33165492FD0}" destId="{45F8DB4E-9582-43E3-8420-1FD9735955C9}" srcOrd="0" destOrd="0" presId="urn:microsoft.com/office/officeart/2005/8/layout/hierarchy3"/>
    <dgm:cxn modelId="{2271A10F-4AC8-4959-8599-7FCCD5D722D0}" type="presOf" srcId="{18DF4877-E275-4324-96CF-0E0851DDB379}" destId="{B9890C2A-514A-43D2-8A42-09E04C964008}" srcOrd="0" destOrd="0" presId="urn:microsoft.com/office/officeart/2005/8/layout/hierarchy3"/>
    <dgm:cxn modelId="{996FCBAF-9ABD-47E3-B060-521409885D25}" srcId="{16F9D3F6-C779-45EF-9166-294201B0EA14}" destId="{18DF4877-E275-4324-96CF-0E0851DDB379}" srcOrd="2" destOrd="0" parTransId="{424E36F9-01F8-4874-9BCA-2921D8130069}" sibTransId="{A2B6A4B5-3F64-416C-9C7F-B18382062FEA}"/>
    <dgm:cxn modelId="{6459D90F-6461-463E-B187-BD6B6C2586F8}" type="presOf" srcId="{1513CE85-F782-4EAC-B047-34072DF5D408}" destId="{5098D836-7D0A-4B72-B14C-CC89505BF6B6}" srcOrd="0" destOrd="0" presId="urn:microsoft.com/office/officeart/2005/8/layout/hierarchy3"/>
    <dgm:cxn modelId="{38266DB1-56F1-4561-81F6-B46EF1942D38}" srcId="{16F9D3F6-C779-45EF-9166-294201B0EA14}" destId="{8D5333C1-27B1-45F6-8459-AB3AEBE02BCB}" srcOrd="3" destOrd="0" parTransId="{3C944244-7335-4F6B-AA6C-A14ABD000208}" sibTransId="{99548A14-7FE5-4506-ADEA-EF97C2653C28}"/>
    <dgm:cxn modelId="{EB41C5EE-EE02-45CD-87D2-4BABBB0A5421}" type="presOf" srcId="{C76A13DF-D6EE-455A-8376-CE3B5333921B}" destId="{C82280E2-5609-4A66-BFCA-FB1C178DBD2F}" srcOrd="0" destOrd="0" presId="urn:microsoft.com/office/officeart/2005/8/layout/hierarchy3"/>
    <dgm:cxn modelId="{650A30B9-2BF5-4D3C-AA0B-897B73563FDA}" type="presOf" srcId="{D7639516-0320-42CD-BADF-6F88D5FCC229}" destId="{62DA9A33-CA6A-47EB-883B-43B830B7E51E}" srcOrd="0" destOrd="0" presId="urn:microsoft.com/office/officeart/2005/8/layout/hierarchy3"/>
    <dgm:cxn modelId="{E9E86979-8A35-453D-ACDB-6DF9F5FE8766}" srcId="{16F9D3F6-C779-45EF-9166-294201B0EA14}" destId="{36DAB877-F2D9-4D72-92C4-CDFD0E3D4CB1}" srcOrd="4" destOrd="0" parTransId="{4D1EC7DF-659E-4DAF-A7B6-A274C83842E4}" sibTransId="{2C4B7926-F31B-4FCB-B6A8-1E582C025646}"/>
    <dgm:cxn modelId="{9123E7A7-3FB8-4270-821A-F27F90E2E677}" type="presOf" srcId="{24DE4F08-EE7E-440B-B12C-8994C2B68517}" destId="{EBE71C46-EB97-48F1-87BA-F60FBB64636F}" srcOrd="0" destOrd="0" presId="urn:microsoft.com/office/officeart/2005/8/layout/hierarchy3"/>
    <dgm:cxn modelId="{5F12B1EA-966A-46A4-8685-C8D144CB18D8}" type="presOf" srcId="{CBF730F0-CCB1-45F1-A164-4253350311CF}" destId="{62F20909-0C07-4A88-98B4-D204A41210EC}" srcOrd="0" destOrd="0" presId="urn:microsoft.com/office/officeart/2005/8/layout/hierarchy3"/>
    <dgm:cxn modelId="{F3ED7A86-3E30-41F9-B5E3-22F233BB4F68}" type="presOf" srcId="{424E36F9-01F8-4874-9BCA-2921D8130069}" destId="{22E3FD10-4F3C-471E-8C52-87B93D4A1A4F}" srcOrd="0" destOrd="0" presId="urn:microsoft.com/office/officeart/2005/8/layout/hierarchy3"/>
    <dgm:cxn modelId="{EB8A2E6F-4CD9-42ED-BC94-5B9E279C4B5B}" type="presOf" srcId="{9479A110-7FA6-48EF-BF5F-6BE8446F61DF}" destId="{1B47DAE2-4D38-404D-A05F-E8CE2C898DA4}" srcOrd="0" destOrd="0" presId="urn:microsoft.com/office/officeart/2005/8/layout/hierarchy3"/>
    <dgm:cxn modelId="{A46E2245-640F-4622-9C00-C127046FB2B9}" type="presOf" srcId="{807F6FCE-4442-4DC2-AFE3-86A87CBB4C68}" destId="{4F54E4E2-B748-430B-815D-76AEC997FC45}" srcOrd="0" destOrd="0" presId="urn:microsoft.com/office/officeart/2005/8/layout/hierarchy3"/>
    <dgm:cxn modelId="{84955398-225E-47E4-87FC-99485DACB53D}" type="presOf" srcId="{44DA5ED4-D7FD-4FBA-B1F1-1A699DF666EB}" destId="{9C2BD7D6-DCFC-47A9-92D2-1D2FD6F6FF20}" srcOrd="1" destOrd="0" presId="urn:microsoft.com/office/officeart/2005/8/layout/hierarchy3"/>
    <dgm:cxn modelId="{BE0BED93-0D7E-4702-B178-AB89DBA55890}" srcId="{44DA5ED4-D7FD-4FBA-B1F1-1A699DF666EB}" destId="{EF982E3D-90F6-4347-AD82-835935D23FC7}" srcOrd="2" destOrd="0" parTransId="{2398219F-2D24-4BFA-810D-2744EC507FCE}" sibTransId="{3DC8C557-585D-434F-B5BC-9C9EC8DEC3C4}"/>
    <dgm:cxn modelId="{74356753-59C9-4093-99EB-1FD5C9911F05}" type="presParOf" srcId="{D77C6481-AACE-44D5-AD17-AD7664A62DAB}" destId="{FA677B06-11FE-4066-8238-F69057CDAE1B}" srcOrd="0" destOrd="0" presId="urn:microsoft.com/office/officeart/2005/8/layout/hierarchy3"/>
    <dgm:cxn modelId="{03680296-EF01-4228-8305-7B6B86F8A5A5}" type="presParOf" srcId="{FA677B06-11FE-4066-8238-F69057CDAE1B}" destId="{7D65F327-F003-4433-9AC9-C44C9934A385}" srcOrd="0" destOrd="0" presId="urn:microsoft.com/office/officeart/2005/8/layout/hierarchy3"/>
    <dgm:cxn modelId="{A05198E1-75C7-4926-BD7D-FFF0EA686202}" type="presParOf" srcId="{7D65F327-F003-4433-9AC9-C44C9934A385}" destId="{20AA24FB-203F-4A60-9F1C-08997C181BC0}" srcOrd="0" destOrd="0" presId="urn:microsoft.com/office/officeart/2005/8/layout/hierarchy3"/>
    <dgm:cxn modelId="{DB181388-991B-4E36-BE45-A5F277151448}" type="presParOf" srcId="{7D65F327-F003-4433-9AC9-C44C9934A385}" destId="{9C2BD7D6-DCFC-47A9-92D2-1D2FD6F6FF20}" srcOrd="1" destOrd="0" presId="urn:microsoft.com/office/officeart/2005/8/layout/hierarchy3"/>
    <dgm:cxn modelId="{4611C36B-4CC6-415B-BC9D-2A026E27B49B}" type="presParOf" srcId="{FA677B06-11FE-4066-8238-F69057CDAE1B}" destId="{3B7090F1-986F-43D9-B137-FB4313A9FAC8}" srcOrd="1" destOrd="0" presId="urn:microsoft.com/office/officeart/2005/8/layout/hierarchy3"/>
    <dgm:cxn modelId="{98834976-0CDB-40B0-9209-D5D476F9786B}" type="presParOf" srcId="{3B7090F1-986F-43D9-B137-FB4313A9FAC8}" destId="{45F8DB4E-9582-43E3-8420-1FD9735955C9}" srcOrd="0" destOrd="0" presId="urn:microsoft.com/office/officeart/2005/8/layout/hierarchy3"/>
    <dgm:cxn modelId="{9DE138C1-1BC4-44E6-B066-506C0C7C8E07}" type="presParOf" srcId="{3B7090F1-986F-43D9-B137-FB4313A9FAC8}" destId="{B65F5D51-9215-44BC-B8DD-17ACD005D411}" srcOrd="1" destOrd="0" presId="urn:microsoft.com/office/officeart/2005/8/layout/hierarchy3"/>
    <dgm:cxn modelId="{D3DBDDCE-0726-45A8-B787-BAD165C619AC}" type="presParOf" srcId="{3B7090F1-986F-43D9-B137-FB4313A9FAC8}" destId="{88DF9AB8-9466-46F0-A4C7-3A16738A0D32}" srcOrd="2" destOrd="0" presId="urn:microsoft.com/office/officeart/2005/8/layout/hierarchy3"/>
    <dgm:cxn modelId="{1A587EC3-FDA6-45AE-A051-D9616A612842}" type="presParOf" srcId="{3B7090F1-986F-43D9-B137-FB4313A9FAC8}" destId="{E2B07D2D-C135-4EDB-8E37-A44C1D0EA88B}" srcOrd="3" destOrd="0" presId="urn:microsoft.com/office/officeart/2005/8/layout/hierarchy3"/>
    <dgm:cxn modelId="{487B813B-5853-40FC-B08E-FFCE51D8C629}" type="presParOf" srcId="{3B7090F1-986F-43D9-B137-FB4313A9FAC8}" destId="{8FB7A912-8452-4FCE-B28E-98B7AB6ACDDE}" srcOrd="4" destOrd="0" presId="urn:microsoft.com/office/officeart/2005/8/layout/hierarchy3"/>
    <dgm:cxn modelId="{11E25A33-5470-4328-BF11-32C6FF2A71D2}" type="presParOf" srcId="{3B7090F1-986F-43D9-B137-FB4313A9FAC8}" destId="{EBD7BF12-C551-44CB-A281-C39A445CA053}" srcOrd="5" destOrd="0" presId="urn:microsoft.com/office/officeart/2005/8/layout/hierarchy3"/>
    <dgm:cxn modelId="{B85BB5BF-7D87-4845-9825-672A581B8E5D}" type="presParOf" srcId="{3B7090F1-986F-43D9-B137-FB4313A9FAC8}" destId="{063ECFDB-F8FF-4CE9-91DD-4270B6531005}" srcOrd="6" destOrd="0" presId="urn:microsoft.com/office/officeart/2005/8/layout/hierarchy3"/>
    <dgm:cxn modelId="{32028189-3908-4A10-8BC4-23EC5673A5EE}" type="presParOf" srcId="{3B7090F1-986F-43D9-B137-FB4313A9FAC8}" destId="{62DA9A33-CA6A-47EB-883B-43B830B7E51E}" srcOrd="7" destOrd="0" presId="urn:microsoft.com/office/officeart/2005/8/layout/hierarchy3"/>
    <dgm:cxn modelId="{BF162511-5A15-484C-BC3A-BDB11DACC1B0}" type="presParOf" srcId="{3B7090F1-986F-43D9-B137-FB4313A9FAC8}" destId="{992E6FF6-0978-4DF5-A702-BF1E9B4DB95A}" srcOrd="8" destOrd="0" presId="urn:microsoft.com/office/officeart/2005/8/layout/hierarchy3"/>
    <dgm:cxn modelId="{86AB1185-CA87-45EE-907D-CA93A42E6117}" type="presParOf" srcId="{3B7090F1-986F-43D9-B137-FB4313A9FAC8}" destId="{5098D836-7D0A-4B72-B14C-CC89505BF6B6}" srcOrd="9" destOrd="0" presId="urn:microsoft.com/office/officeart/2005/8/layout/hierarchy3"/>
    <dgm:cxn modelId="{AA816E21-062E-4735-8D5E-D39E8CD8FAF8}" type="presParOf" srcId="{D77C6481-AACE-44D5-AD17-AD7664A62DAB}" destId="{871399CE-7F11-470F-A7CA-97904719D936}" srcOrd="1" destOrd="0" presId="urn:microsoft.com/office/officeart/2005/8/layout/hierarchy3"/>
    <dgm:cxn modelId="{79252BE2-08B4-4837-8873-2CAB0CA55AB4}" type="presParOf" srcId="{871399CE-7F11-470F-A7CA-97904719D936}" destId="{596E7A87-AC82-4D30-A10E-8237916DF824}" srcOrd="0" destOrd="0" presId="urn:microsoft.com/office/officeart/2005/8/layout/hierarchy3"/>
    <dgm:cxn modelId="{122E69C8-8A77-4A17-AACC-64990851DE32}" type="presParOf" srcId="{596E7A87-AC82-4D30-A10E-8237916DF824}" destId="{4CFAB180-8CB7-4D8E-B919-A6389DABC705}" srcOrd="0" destOrd="0" presId="urn:microsoft.com/office/officeart/2005/8/layout/hierarchy3"/>
    <dgm:cxn modelId="{4E85F034-9859-4D7B-83A7-2C75D702573F}" type="presParOf" srcId="{596E7A87-AC82-4D30-A10E-8237916DF824}" destId="{D9D676A9-5806-4B98-9799-470D06CCAA63}" srcOrd="1" destOrd="0" presId="urn:microsoft.com/office/officeart/2005/8/layout/hierarchy3"/>
    <dgm:cxn modelId="{05EB85FF-5F91-4837-A2BF-591E370C3A76}" type="presParOf" srcId="{871399CE-7F11-470F-A7CA-97904719D936}" destId="{FB1CEEBF-A772-4B9E-BA00-58604F83451E}" srcOrd="1" destOrd="0" presId="urn:microsoft.com/office/officeart/2005/8/layout/hierarchy3"/>
    <dgm:cxn modelId="{392725FB-2567-4D8E-8BD1-A637D407C012}" type="presParOf" srcId="{FB1CEEBF-A772-4B9E-BA00-58604F83451E}" destId="{1B674C87-192D-4E16-8794-ABCA13C9612F}" srcOrd="0" destOrd="0" presId="urn:microsoft.com/office/officeart/2005/8/layout/hierarchy3"/>
    <dgm:cxn modelId="{D54535E6-EFA9-490C-ACC7-EEE28002CF3E}" type="presParOf" srcId="{FB1CEEBF-A772-4B9E-BA00-58604F83451E}" destId="{EC5BE914-5793-4119-BC09-B1F9E0ECCEBD}" srcOrd="1" destOrd="0" presId="urn:microsoft.com/office/officeart/2005/8/layout/hierarchy3"/>
    <dgm:cxn modelId="{1211B535-ADBD-49D2-A571-577B37142313}" type="presParOf" srcId="{FB1CEEBF-A772-4B9E-BA00-58604F83451E}" destId="{DB41A460-F1D7-49B9-BAE6-28D90448BDB1}" srcOrd="2" destOrd="0" presId="urn:microsoft.com/office/officeart/2005/8/layout/hierarchy3"/>
    <dgm:cxn modelId="{C646484E-2855-4121-B798-A06F17D055DB}" type="presParOf" srcId="{FB1CEEBF-A772-4B9E-BA00-58604F83451E}" destId="{4C195F17-7837-4A22-866D-DD65EFAD38FE}" srcOrd="3" destOrd="0" presId="urn:microsoft.com/office/officeart/2005/8/layout/hierarchy3"/>
    <dgm:cxn modelId="{F6BF3205-B52C-42D8-901D-02BE9F381F83}" type="presParOf" srcId="{FB1CEEBF-A772-4B9E-BA00-58604F83451E}" destId="{22E3FD10-4F3C-471E-8C52-87B93D4A1A4F}" srcOrd="4" destOrd="0" presId="urn:microsoft.com/office/officeart/2005/8/layout/hierarchy3"/>
    <dgm:cxn modelId="{0912AF47-3ACC-44F1-83A2-9E29A488CDD0}" type="presParOf" srcId="{FB1CEEBF-A772-4B9E-BA00-58604F83451E}" destId="{B9890C2A-514A-43D2-8A42-09E04C964008}" srcOrd="5" destOrd="0" presId="urn:microsoft.com/office/officeart/2005/8/layout/hierarchy3"/>
    <dgm:cxn modelId="{16692DC9-AC81-4A34-9FAD-4C83A19F7410}" type="presParOf" srcId="{FB1CEEBF-A772-4B9E-BA00-58604F83451E}" destId="{92C3C2F1-20B5-4B97-A1AC-59224929B09E}" srcOrd="6" destOrd="0" presId="urn:microsoft.com/office/officeart/2005/8/layout/hierarchy3"/>
    <dgm:cxn modelId="{790F6BE9-3A7A-4842-8CEE-026143CE0F50}" type="presParOf" srcId="{FB1CEEBF-A772-4B9E-BA00-58604F83451E}" destId="{2CFA1882-0A32-4678-843A-D0B02F770254}" srcOrd="7" destOrd="0" presId="urn:microsoft.com/office/officeart/2005/8/layout/hierarchy3"/>
    <dgm:cxn modelId="{653F4C41-3C27-4980-B7CA-52F6AF0E5432}" type="presParOf" srcId="{FB1CEEBF-A772-4B9E-BA00-58604F83451E}" destId="{6763C7BB-08CB-4652-9868-6E4F9E347238}" srcOrd="8" destOrd="0" presId="urn:microsoft.com/office/officeart/2005/8/layout/hierarchy3"/>
    <dgm:cxn modelId="{A1C12A9B-BE37-4D81-B9D4-B1DCEB0F59C4}" type="presParOf" srcId="{FB1CEEBF-A772-4B9E-BA00-58604F83451E}" destId="{7E086137-A756-4760-8366-7927035B4CEB}" srcOrd="9" destOrd="0" presId="urn:microsoft.com/office/officeart/2005/8/layout/hierarchy3"/>
    <dgm:cxn modelId="{9587B0D2-9671-45ED-B594-266ABBDFA908}" type="presParOf" srcId="{FB1CEEBF-A772-4B9E-BA00-58604F83451E}" destId="{44E25C99-80B5-49C2-BEE0-C3403540C084}" srcOrd="10" destOrd="0" presId="urn:microsoft.com/office/officeart/2005/8/layout/hierarchy3"/>
    <dgm:cxn modelId="{4E4EB370-794E-417A-B171-5C365AF09E86}" type="presParOf" srcId="{FB1CEEBF-A772-4B9E-BA00-58604F83451E}" destId="{EBE71C46-EB97-48F1-87BA-F60FBB64636F}" srcOrd="11" destOrd="0" presId="urn:microsoft.com/office/officeart/2005/8/layout/hierarchy3"/>
    <dgm:cxn modelId="{C48295B7-6DC1-4A65-BB9F-F2D2BEF7B508}" type="presParOf" srcId="{FB1CEEBF-A772-4B9E-BA00-58604F83451E}" destId="{D3003487-496C-4D33-B7E2-B83C11000B94}" srcOrd="12" destOrd="0" presId="urn:microsoft.com/office/officeart/2005/8/layout/hierarchy3"/>
    <dgm:cxn modelId="{44CFB1BF-2A0A-4F82-A21C-2D6244B852CA}" type="presParOf" srcId="{FB1CEEBF-A772-4B9E-BA00-58604F83451E}" destId="{62F20909-0C07-4A88-98B4-D204A41210EC}" srcOrd="13" destOrd="0" presId="urn:microsoft.com/office/officeart/2005/8/layout/hierarchy3"/>
    <dgm:cxn modelId="{B38DDCB1-4BA1-473B-BEE4-04BBC8AB4848}" type="presParOf" srcId="{FB1CEEBF-A772-4B9E-BA00-58604F83451E}" destId="{DB4C0E4D-3C32-4321-807A-96E6A1EEFA0C}" srcOrd="14" destOrd="0" presId="urn:microsoft.com/office/officeart/2005/8/layout/hierarchy3"/>
    <dgm:cxn modelId="{ED7082CE-6252-4B09-BC18-42A672C676CD}" type="presParOf" srcId="{FB1CEEBF-A772-4B9E-BA00-58604F83451E}" destId="{1B47DAE2-4D38-404D-A05F-E8CE2C898DA4}" srcOrd="15" destOrd="0" presId="urn:microsoft.com/office/officeart/2005/8/layout/hierarchy3"/>
    <dgm:cxn modelId="{635354D6-92CA-4E23-95F6-794521D8A584}" type="presParOf" srcId="{FB1CEEBF-A772-4B9E-BA00-58604F83451E}" destId="{E4FD93A4-1367-4B7E-9947-541F2E5D25E4}" srcOrd="16" destOrd="0" presId="urn:microsoft.com/office/officeart/2005/8/layout/hierarchy3"/>
    <dgm:cxn modelId="{E24C6CAD-95D9-4455-9E5D-0BD325D8635E}" type="presParOf" srcId="{FB1CEEBF-A772-4B9E-BA00-58604F83451E}" destId="{4F54E4E2-B748-430B-815D-76AEC997FC45}" srcOrd="17" destOrd="0" presId="urn:microsoft.com/office/officeart/2005/8/layout/hierarchy3"/>
    <dgm:cxn modelId="{1DB919D6-0402-4A2D-883F-56571F18739C}" type="presParOf" srcId="{FB1CEEBF-A772-4B9E-BA00-58604F83451E}" destId="{C82280E2-5609-4A66-BFCA-FB1C178DBD2F}" srcOrd="18" destOrd="0" presId="urn:microsoft.com/office/officeart/2005/8/layout/hierarchy3"/>
    <dgm:cxn modelId="{413F0BB5-64E5-45D2-8840-BED58DFEAAAA}" type="presParOf" srcId="{FB1CEEBF-A772-4B9E-BA00-58604F83451E}" destId="{F8990437-8E4E-4FC8-A429-55D6ABB1A29D}" srcOrd="19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AA24F-8BFF-4430-9183-C20D0CD3CBE3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5586-C8BB-4C38-AF97-EDFAC07A28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5586-C8BB-4C38-AF97-EDFAC07A286C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226F4EA-0D7D-4EFE-AE37-B0F2A96363C7}" type="datetimeFigureOut">
              <a:rPr lang="en-US" smtClean="0"/>
              <a:pPr/>
              <a:t>10/19/2021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184CDC2-C94D-4F34-9C41-20F1F44BA6F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000" dirty="0" smtClean="0"/>
              <a:t>HOME SERVICES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000504"/>
            <a:ext cx="8286808" cy="235745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 Under Guidance of                    Presented By    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 Miss. Kashifa Khan                  Abhishek  Mishra   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  Asst. Prof. (CSE)                      Vinayki Khare 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               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                            Mr. D.S. Rao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                             HOD (CSE)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                                 Satna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285728"/>
            <a:ext cx="400052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MINOR PROJECT</a:t>
            </a:r>
            <a:endParaRPr lang="en-IN" sz="3600" dirty="0"/>
          </a:p>
        </p:txBody>
      </p:sp>
      <p:pic>
        <p:nvPicPr>
          <p:cNvPr id="5" name="Picture 4" descr="logoorig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071546"/>
            <a:ext cx="2516283" cy="25353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3573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If You Want To Provide Service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183880" cy="361644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dirty="0" smtClean="0"/>
              <a:t>Step1:-  </a:t>
            </a:r>
          </a:p>
          <a:p>
            <a:pPr>
              <a:buNone/>
            </a:pPr>
            <a:r>
              <a:rPr lang="en-US" altLang="en-US" dirty="0" smtClean="0"/>
              <a:t>             Register as service provider.</a:t>
            </a:r>
          </a:p>
          <a:p>
            <a:pPr>
              <a:buFont typeface="Wingdings" pitchFamily="2" charset="2"/>
              <a:buChar char="Ø"/>
            </a:pP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en-US" dirty="0" smtClean="0"/>
              <a:t>Step2:-</a:t>
            </a:r>
          </a:p>
          <a:p>
            <a:pPr>
              <a:buNone/>
            </a:pPr>
            <a:r>
              <a:rPr lang="en-US" altLang="en-US" dirty="0" smtClean="0"/>
              <a:t>             Fill all the information given below.</a:t>
            </a:r>
            <a:endParaRPr lang="en-IN" alt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5" y="357166"/>
            <a:ext cx="4278455" cy="6215106"/>
          </a:xfrm>
          <a:prstGeom prst="rect">
            <a:avLst/>
          </a:prstGeom>
        </p:spPr>
      </p:pic>
      <p:pic>
        <p:nvPicPr>
          <p:cNvPr id="5" name="Picture 4" descr="PIC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166"/>
            <a:ext cx="4302276" cy="6215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You Want To Book A Service Provider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Step 1 :-</a:t>
            </a:r>
          </a:p>
          <a:p>
            <a:pPr>
              <a:buNone/>
            </a:pPr>
            <a:r>
              <a:rPr lang="en-US" dirty="0" smtClean="0"/>
              <a:t>             After finding the service provider            click on the book button.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Step 2 :-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altLang="en-US" dirty="0" smtClean="0"/>
              <a:t> Fill all the information given below.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66"/>
            <a:ext cx="4572000" cy="6215106"/>
          </a:xfrm>
          <a:prstGeom prst="rect">
            <a:avLst/>
          </a:prstGeom>
        </p:spPr>
      </p:pic>
      <p:pic>
        <p:nvPicPr>
          <p:cNvPr id="5" name="Picture 4" descr="PIC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166"/>
            <a:ext cx="4572000" cy="62151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183880" cy="2194568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THANK</a:t>
            </a:r>
            <a:br>
              <a:rPr lang="en-IN" sz="4800" dirty="0" smtClean="0"/>
            </a:br>
            <a:r>
              <a:rPr lang="en-IN" sz="4800" dirty="0" smtClean="0"/>
              <a:t>YOU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928694"/>
          </a:xfrm>
        </p:spPr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32861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PROPOSED 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GANNT CHART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PROPOSED ARCHITECTURE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PROPOSED ALGORITHAM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418795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Traditionally ,the digital home services have been provided separately by each service provider that have closed service delivery infrastructure for delivering home services.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The key of home services project is in integrating existing and adding new features  to the global e-commerce network by providing the easiest solution for multiple home work.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Provide very affordable home service to our city people 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The person who want to provide service they can join this business and provide their service easily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41879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Painting Services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Plumber Services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Electrical Services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Carpenter Services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Lawn Care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28596" y="1643050"/>
          <a:ext cx="8286808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83880" cy="714380"/>
          </a:xfrm>
        </p:spPr>
        <p:txBody>
          <a:bodyPr/>
          <a:lstStyle/>
          <a:p>
            <a:pPr algn="ctr"/>
            <a:r>
              <a:rPr lang="en-US" dirty="0" smtClean="0"/>
              <a:t>Proposed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1142984"/>
          <a:ext cx="818356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928694"/>
          </a:xfrm>
        </p:spPr>
        <p:txBody>
          <a:bodyPr/>
          <a:lstStyle/>
          <a:p>
            <a:pPr algn="ctr"/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83880" cy="433082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Start with xampp server :-</a:t>
            </a:r>
            <a:r>
              <a:rPr lang="en-IN" altLang="en-US" dirty="0" smtClean="0"/>
              <a:t>  </a:t>
            </a:r>
          </a:p>
          <a:p>
            <a:pPr marL="0" indent="0">
              <a:buNone/>
            </a:pPr>
            <a:r>
              <a:rPr lang="en-IN" altLang="en-US" dirty="0" smtClean="0"/>
              <a:t>                                    Enter home page here we have navigation bar in which you see the service providers.</a:t>
            </a:r>
          </a:p>
          <a:p>
            <a:pPr marL="0" indent="0">
              <a:buNone/>
            </a:pPr>
            <a:endParaRPr lang="en-IN" altLang="en-US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IN" altLang="en-US" dirty="0" smtClean="0"/>
              <a:t>Step 1:- Choose city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altLang="en-US" dirty="0" smtClean="0"/>
              <a:t>Step 2:- Choose providers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altLang="en-US" dirty="0" smtClean="0"/>
              <a:t>Step 3:- Then search the service providers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52562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altLang="en-US" dirty="0" smtClean="0"/>
              <a:t>If service providers available then show other wise ‘no service provider available ’show in display..</a:t>
            </a:r>
          </a:p>
          <a:p>
            <a:endParaRPr lang="en-US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285992"/>
            <a:ext cx="8001056" cy="425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6841</TotalTime>
  <Words>315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HOME SERVICES</vt:lpstr>
      <vt:lpstr>CONTENTS</vt:lpstr>
      <vt:lpstr>INTRODUCTION</vt:lpstr>
      <vt:lpstr>OBJECTIVE</vt:lpstr>
      <vt:lpstr>PROPOSED WORK</vt:lpstr>
      <vt:lpstr>GANTT CHART</vt:lpstr>
      <vt:lpstr>Proposed Architecture</vt:lpstr>
      <vt:lpstr>Proposed Algorithm</vt:lpstr>
      <vt:lpstr>Slide 9</vt:lpstr>
      <vt:lpstr>If You Want To Provide Service Then</vt:lpstr>
      <vt:lpstr>Slide 11</vt:lpstr>
      <vt:lpstr>If You Want To Book A Service Provider Then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Vits26</cp:lastModifiedBy>
  <cp:revision>84</cp:revision>
  <dcterms:created xsi:type="dcterms:W3CDTF">2021-09-05T04:04:29Z</dcterms:created>
  <dcterms:modified xsi:type="dcterms:W3CDTF">2021-10-19T08:34:47Z</dcterms:modified>
</cp:coreProperties>
</file>