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1" r:id="rId4"/>
    <p:sldId id="261" r:id="rId5"/>
    <p:sldId id="262" r:id="rId6"/>
    <p:sldId id="263" r:id="rId7"/>
    <p:sldId id="264" r:id="rId8"/>
    <p:sldId id="25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iran Reddy Chinnakondu" userId="a8d3554c865661d1" providerId="LiveId" clId="{86E74258-327F-4D63-B48E-AC5B324532C2}"/>
    <pc:docChg chg="custSel delSld modSld">
      <pc:chgData name="Vinay Kiran Reddy Chinnakondu" userId="a8d3554c865661d1" providerId="LiveId" clId="{86E74258-327F-4D63-B48E-AC5B324532C2}" dt="2025-01-21T18:05:20.805" v="19" actId="47"/>
      <pc:docMkLst>
        <pc:docMk/>
      </pc:docMkLst>
      <pc:sldChg chg="del">
        <pc:chgData name="Vinay Kiran Reddy Chinnakondu" userId="a8d3554c865661d1" providerId="LiveId" clId="{86E74258-327F-4D63-B48E-AC5B324532C2}" dt="2025-01-21T18:04:29.876" v="4" actId="47"/>
        <pc:sldMkLst>
          <pc:docMk/>
          <pc:sldMk cId="4022926839" sldId="256"/>
        </pc:sldMkLst>
      </pc:sldChg>
      <pc:sldChg chg="del">
        <pc:chgData name="Vinay Kiran Reddy Chinnakondu" userId="a8d3554c865661d1" providerId="LiveId" clId="{86E74258-327F-4D63-B48E-AC5B324532C2}" dt="2025-01-21T18:04:31.247" v="5" actId="47"/>
        <pc:sldMkLst>
          <pc:docMk/>
          <pc:sldMk cId="3679719717" sldId="257"/>
        </pc:sldMkLst>
      </pc:sldChg>
      <pc:sldChg chg="del">
        <pc:chgData name="Vinay Kiran Reddy Chinnakondu" userId="a8d3554c865661d1" providerId="LiveId" clId="{86E74258-327F-4D63-B48E-AC5B324532C2}" dt="2025-01-21T18:04:33.021" v="6" actId="47"/>
        <pc:sldMkLst>
          <pc:docMk/>
          <pc:sldMk cId="3528695337" sldId="258"/>
        </pc:sldMkLst>
      </pc:sldChg>
      <pc:sldChg chg="delSp modSp mod">
        <pc:chgData name="Vinay Kiran Reddy Chinnakondu" userId="a8d3554c865661d1" providerId="LiveId" clId="{86E74258-327F-4D63-B48E-AC5B324532C2}" dt="2025-01-21T18:05:08.750" v="17" actId="20577"/>
        <pc:sldMkLst>
          <pc:docMk/>
          <pc:sldMk cId="639557344" sldId="259"/>
        </pc:sldMkLst>
        <pc:spChg chg="mod">
          <ac:chgData name="Vinay Kiran Reddy Chinnakondu" userId="a8d3554c865661d1" providerId="LiveId" clId="{86E74258-327F-4D63-B48E-AC5B324532C2}" dt="2025-01-21T18:05:08.750" v="17" actId="20577"/>
          <ac:spMkLst>
            <pc:docMk/>
            <pc:sldMk cId="639557344" sldId="259"/>
            <ac:spMk id="2" creationId="{F2186767-6DBF-43ED-0334-E389A8026F75}"/>
          </ac:spMkLst>
        </pc:spChg>
        <pc:picChg chg="del">
          <ac:chgData name="Vinay Kiran Reddy Chinnakondu" userId="a8d3554c865661d1" providerId="LiveId" clId="{86E74258-327F-4D63-B48E-AC5B324532C2}" dt="2025-01-21T18:05:03.419" v="13" actId="478"/>
          <ac:picMkLst>
            <pc:docMk/>
            <pc:sldMk cId="639557344" sldId="259"/>
            <ac:picMk id="7" creationId="{4F56E1CB-C23A-8E6C-4322-BE518ECDDE56}"/>
          </ac:picMkLst>
        </pc:picChg>
      </pc:sldChg>
      <pc:sldChg chg="delSp mod">
        <pc:chgData name="Vinay Kiran Reddy Chinnakondu" userId="a8d3554c865661d1" providerId="LiveId" clId="{86E74258-327F-4D63-B48E-AC5B324532C2}" dt="2025-01-21T18:04:34.998" v="7" actId="478"/>
        <pc:sldMkLst>
          <pc:docMk/>
          <pc:sldMk cId="2377672083" sldId="261"/>
        </pc:sldMkLst>
        <pc:picChg chg="del">
          <ac:chgData name="Vinay Kiran Reddy Chinnakondu" userId="a8d3554c865661d1" providerId="LiveId" clId="{86E74258-327F-4D63-B48E-AC5B324532C2}" dt="2025-01-21T18:04:34.998" v="7" actId="478"/>
          <ac:picMkLst>
            <pc:docMk/>
            <pc:sldMk cId="2377672083" sldId="261"/>
            <ac:picMk id="7" creationId="{4F56E1CB-C23A-8E6C-4322-BE518ECDDE56}"/>
          </ac:picMkLst>
        </pc:picChg>
      </pc:sldChg>
      <pc:sldChg chg="delSp mod">
        <pc:chgData name="Vinay Kiran Reddy Chinnakondu" userId="a8d3554c865661d1" providerId="LiveId" clId="{86E74258-327F-4D63-B48E-AC5B324532C2}" dt="2025-01-21T18:04:53.258" v="10" actId="478"/>
        <pc:sldMkLst>
          <pc:docMk/>
          <pc:sldMk cId="2188389533" sldId="262"/>
        </pc:sldMkLst>
        <pc:picChg chg="del">
          <ac:chgData name="Vinay Kiran Reddy Chinnakondu" userId="a8d3554c865661d1" providerId="LiveId" clId="{86E74258-327F-4D63-B48E-AC5B324532C2}" dt="2025-01-21T18:04:53.258" v="10" actId="478"/>
          <ac:picMkLst>
            <pc:docMk/>
            <pc:sldMk cId="2188389533" sldId="262"/>
            <ac:picMk id="7" creationId="{4F56E1CB-C23A-8E6C-4322-BE518ECDDE56}"/>
          </ac:picMkLst>
        </pc:picChg>
      </pc:sldChg>
      <pc:sldChg chg="delSp mod">
        <pc:chgData name="Vinay Kiran Reddy Chinnakondu" userId="a8d3554c865661d1" providerId="LiveId" clId="{86E74258-327F-4D63-B48E-AC5B324532C2}" dt="2025-01-21T18:04:55.548" v="11" actId="478"/>
        <pc:sldMkLst>
          <pc:docMk/>
          <pc:sldMk cId="1142964218" sldId="263"/>
        </pc:sldMkLst>
        <pc:picChg chg="del">
          <ac:chgData name="Vinay Kiran Reddy Chinnakondu" userId="a8d3554c865661d1" providerId="LiveId" clId="{86E74258-327F-4D63-B48E-AC5B324532C2}" dt="2025-01-21T18:04:55.548" v="11" actId="478"/>
          <ac:picMkLst>
            <pc:docMk/>
            <pc:sldMk cId="1142964218" sldId="263"/>
            <ac:picMk id="7" creationId="{4F56E1CB-C23A-8E6C-4322-BE518ECDDE56}"/>
          </ac:picMkLst>
        </pc:picChg>
      </pc:sldChg>
      <pc:sldChg chg="delSp mod">
        <pc:chgData name="Vinay Kiran Reddy Chinnakondu" userId="a8d3554c865661d1" providerId="LiveId" clId="{86E74258-327F-4D63-B48E-AC5B324532C2}" dt="2025-01-21T18:04:58.464" v="12" actId="478"/>
        <pc:sldMkLst>
          <pc:docMk/>
          <pc:sldMk cId="1865897694" sldId="264"/>
        </pc:sldMkLst>
        <pc:picChg chg="del">
          <ac:chgData name="Vinay Kiran Reddy Chinnakondu" userId="a8d3554c865661d1" providerId="LiveId" clId="{86E74258-327F-4D63-B48E-AC5B324532C2}" dt="2025-01-21T18:04:58.464" v="12" actId="478"/>
          <ac:picMkLst>
            <pc:docMk/>
            <pc:sldMk cId="1865897694" sldId="264"/>
            <ac:picMk id="7" creationId="{4F56E1CB-C23A-8E6C-4322-BE518ECDDE56}"/>
          </ac:picMkLst>
        </pc:picChg>
      </pc:sldChg>
      <pc:sldChg chg="del">
        <pc:chgData name="Vinay Kiran Reddy Chinnakondu" userId="a8d3554c865661d1" providerId="LiveId" clId="{86E74258-327F-4D63-B48E-AC5B324532C2}" dt="2025-01-21T18:04:04.786" v="3" actId="47"/>
        <pc:sldMkLst>
          <pc:docMk/>
          <pc:sldMk cId="3548737912" sldId="266"/>
        </pc:sldMkLst>
      </pc:sldChg>
      <pc:sldChg chg="del">
        <pc:chgData name="Vinay Kiran Reddy Chinnakondu" userId="a8d3554c865661d1" providerId="LiveId" clId="{86E74258-327F-4D63-B48E-AC5B324532C2}" dt="2025-01-21T18:03:51.970" v="0" actId="47"/>
        <pc:sldMkLst>
          <pc:docMk/>
          <pc:sldMk cId="3454028527" sldId="267"/>
        </pc:sldMkLst>
      </pc:sldChg>
      <pc:sldChg chg="del">
        <pc:chgData name="Vinay Kiran Reddy Chinnakondu" userId="a8d3554c865661d1" providerId="LiveId" clId="{86E74258-327F-4D63-B48E-AC5B324532C2}" dt="2025-01-21T18:04:00.774" v="1" actId="47"/>
        <pc:sldMkLst>
          <pc:docMk/>
          <pc:sldMk cId="2728010503" sldId="268"/>
        </pc:sldMkLst>
      </pc:sldChg>
      <pc:sldChg chg="del">
        <pc:chgData name="Vinay Kiran Reddy Chinnakondu" userId="a8d3554c865661d1" providerId="LiveId" clId="{86E74258-327F-4D63-B48E-AC5B324532C2}" dt="2025-01-21T18:04:03.110" v="2" actId="47"/>
        <pc:sldMkLst>
          <pc:docMk/>
          <pc:sldMk cId="4039425389" sldId="269"/>
        </pc:sldMkLst>
      </pc:sldChg>
      <pc:sldChg chg="delSp mod">
        <pc:chgData name="Vinay Kiran Reddy Chinnakondu" userId="a8d3554c865661d1" providerId="LiveId" clId="{86E74258-327F-4D63-B48E-AC5B324532C2}" dt="2025-01-21T18:04:40.937" v="9" actId="478"/>
        <pc:sldMkLst>
          <pc:docMk/>
          <pc:sldMk cId="2190682535" sldId="270"/>
        </pc:sldMkLst>
        <pc:picChg chg="del">
          <ac:chgData name="Vinay Kiran Reddy Chinnakondu" userId="a8d3554c865661d1" providerId="LiveId" clId="{86E74258-327F-4D63-B48E-AC5B324532C2}" dt="2025-01-21T18:04:40.937" v="9" actId="478"/>
          <ac:picMkLst>
            <pc:docMk/>
            <pc:sldMk cId="2190682535" sldId="270"/>
            <ac:picMk id="20" creationId="{FE325C91-5367-908E-9FBA-338517C802F7}"/>
          </ac:picMkLst>
        </pc:picChg>
      </pc:sldChg>
      <pc:sldChg chg="delSp mod">
        <pc:chgData name="Vinay Kiran Reddy Chinnakondu" userId="a8d3554c865661d1" providerId="LiveId" clId="{86E74258-327F-4D63-B48E-AC5B324532C2}" dt="2025-01-21T18:04:36.793" v="8" actId="478"/>
        <pc:sldMkLst>
          <pc:docMk/>
          <pc:sldMk cId="2559948971" sldId="271"/>
        </pc:sldMkLst>
        <pc:picChg chg="del">
          <ac:chgData name="Vinay Kiran Reddy Chinnakondu" userId="a8d3554c865661d1" providerId="LiveId" clId="{86E74258-327F-4D63-B48E-AC5B324532C2}" dt="2025-01-21T18:04:36.793" v="8" actId="478"/>
          <ac:picMkLst>
            <pc:docMk/>
            <pc:sldMk cId="2559948971" sldId="271"/>
            <ac:picMk id="20" creationId="{FE325C91-5367-908E-9FBA-338517C802F7}"/>
          </ac:picMkLst>
        </pc:picChg>
      </pc:sldChg>
      <pc:sldChg chg="del">
        <pc:chgData name="Vinay Kiran Reddy Chinnakondu" userId="a8d3554c865661d1" providerId="LiveId" clId="{86E74258-327F-4D63-B48E-AC5B324532C2}" dt="2025-01-21T18:05:20.805" v="19" actId="47"/>
        <pc:sldMkLst>
          <pc:docMk/>
          <pc:sldMk cId="164178182" sldId="272"/>
        </pc:sldMkLst>
      </pc:sldChg>
      <pc:sldChg chg="delSp mod">
        <pc:chgData name="Vinay Kiran Reddy Chinnakondu" userId="a8d3554c865661d1" providerId="LiveId" clId="{86E74258-327F-4D63-B48E-AC5B324532C2}" dt="2025-01-21T18:05:18.248" v="18" actId="478"/>
        <pc:sldMkLst>
          <pc:docMk/>
          <pc:sldMk cId="2444031829" sldId="273"/>
        </pc:sldMkLst>
        <pc:picChg chg="del">
          <ac:chgData name="Vinay Kiran Reddy Chinnakondu" userId="a8d3554c865661d1" providerId="LiveId" clId="{86E74258-327F-4D63-B48E-AC5B324532C2}" dt="2025-01-21T18:05:18.248" v="18" actId="478"/>
          <ac:picMkLst>
            <pc:docMk/>
            <pc:sldMk cId="2444031829" sldId="273"/>
            <ac:picMk id="7" creationId="{4F56E1CB-C23A-8E6C-4322-BE518ECDDE56}"/>
          </ac:picMkLst>
        </pc:picChg>
      </pc:sldChg>
    </pc:docChg>
  </pc:docChgLst>
  <pc:docChgLst>
    <pc:chgData name="Vinay Kiran Reddy Chinnakondu" userId="a8d3554c865661d1" providerId="LiveId" clId="{E11D68E1-57EA-4358-B718-E60CE5B4040B}"/>
    <pc:docChg chg="custSel modSld">
      <pc:chgData name="Vinay Kiran Reddy Chinnakondu" userId="a8d3554c865661d1" providerId="LiveId" clId="{E11D68E1-57EA-4358-B718-E60CE5B4040B}" dt="2025-01-21T18:03:13.068" v="5" actId="14100"/>
      <pc:docMkLst>
        <pc:docMk/>
      </pc:docMkLst>
      <pc:sldChg chg="delSp modSp mod">
        <pc:chgData name="Vinay Kiran Reddy Chinnakondu" userId="a8d3554c865661d1" providerId="LiveId" clId="{E11D68E1-57EA-4358-B718-E60CE5B4040B}" dt="2025-01-21T18:02:48.395" v="4" actId="14100"/>
        <pc:sldMkLst>
          <pc:docMk/>
          <pc:sldMk cId="4288530246" sldId="260"/>
        </pc:sldMkLst>
        <pc:spChg chg="mod">
          <ac:chgData name="Vinay Kiran Reddy Chinnakondu" userId="a8d3554c865661d1" providerId="LiveId" clId="{E11D68E1-57EA-4358-B718-E60CE5B4040B}" dt="2025-01-21T18:02:48.395" v="4" actId="14100"/>
          <ac:spMkLst>
            <pc:docMk/>
            <pc:sldMk cId="4288530246" sldId="260"/>
            <ac:spMk id="17" creationId="{23AE5A38-1C90-91C3-C264-017362FE588D}"/>
          </ac:spMkLst>
        </pc:spChg>
        <pc:picChg chg="del">
          <ac:chgData name="Vinay Kiran Reddy Chinnakondu" userId="a8d3554c865661d1" providerId="LiveId" clId="{E11D68E1-57EA-4358-B718-E60CE5B4040B}" dt="2025-01-21T18:02:25.578" v="0" actId="478"/>
          <ac:picMkLst>
            <pc:docMk/>
            <pc:sldMk cId="4288530246" sldId="260"/>
            <ac:picMk id="20" creationId="{FE325C91-5367-908E-9FBA-338517C802F7}"/>
          </ac:picMkLst>
        </pc:picChg>
      </pc:sldChg>
      <pc:sldChg chg="modSp mod">
        <pc:chgData name="Vinay Kiran Reddy Chinnakondu" userId="a8d3554c865661d1" providerId="LiveId" clId="{E11D68E1-57EA-4358-B718-E60CE5B4040B}" dt="2025-01-21T18:03:13.068" v="5" actId="14100"/>
        <pc:sldMkLst>
          <pc:docMk/>
          <pc:sldMk cId="2190682535" sldId="270"/>
        </pc:sldMkLst>
        <pc:spChg chg="mod">
          <ac:chgData name="Vinay Kiran Reddy Chinnakondu" userId="a8d3554c865661d1" providerId="LiveId" clId="{E11D68E1-57EA-4358-B718-E60CE5B4040B}" dt="2025-01-21T18:03:13.068" v="5" actId="14100"/>
          <ac:spMkLst>
            <pc:docMk/>
            <pc:sldMk cId="2190682535" sldId="270"/>
            <ac:spMk id="17" creationId="{23AE5A38-1C90-91C3-C264-017362FE58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52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483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Vinay Kiran Reddy Chinnakondu</cp:lastModifiedBy>
  <cp:revision>12</cp:revision>
  <dcterms:created xsi:type="dcterms:W3CDTF">2023-10-07T01:44:58Z</dcterms:created>
  <dcterms:modified xsi:type="dcterms:W3CDTF">2025-01-21T18:05:24Z</dcterms:modified>
</cp:coreProperties>
</file>