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esh Kumar" userId="c82ed106d27b2410" providerId="LiveId" clId="{77433428-E567-4094-85E7-6116EF55EB5F}"/>
    <pc:docChg chg="custSel addSld modSld">
      <pc:chgData name="Dinesh Kumar" userId="c82ed106d27b2410" providerId="LiveId" clId="{77433428-E567-4094-85E7-6116EF55EB5F}" dt="2023-09-29T16:27:14.105" v="13" actId="207"/>
      <pc:docMkLst>
        <pc:docMk/>
      </pc:docMkLst>
      <pc:sldChg chg="delSp modSp new mod">
        <pc:chgData name="Dinesh Kumar" userId="c82ed106d27b2410" providerId="LiveId" clId="{77433428-E567-4094-85E7-6116EF55EB5F}" dt="2023-09-29T16:27:14.105" v="13" actId="207"/>
        <pc:sldMkLst>
          <pc:docMk/>
          <pc:sldMk cId="1886416714" sldId="264"/>
        </pc:sldMkLst>
        <pc:spChg chg="mod">
          <ac:chgData name="Dinesh Kumar" userId="c82ed106d27b2410" providerId="LiveId" clId="{77433428-E567-4094-85E7-6116EF55EB5F}" dt="2023-09-29T16:27:14.105" v="13" actId="207"/>
          <ac:spMkLst>
            <pc:docMk/>
            <pc:sldMk cId="1886416714" sldId="264"/>
            <ac:spMk id="2" creationId="{9C7E0A29-2A11-28BD-EBD1-F092E8907655}"/>
          </ac:spMkLst>
        </pc:spChg>
        <pc:spChg chg="del">
          <ac:chgData name="Dinesh Kumar" userId="c82ed106d27b2410" providerId="LiveId" clId="{77433428-E567-4094-85E7-6116EF55EB5F}" dt="2023-09-29T16:26:31.685" v="1" actId="478"/>
          <ac:spMkLst>
            <pc:docMk/>
            <pc:sldMk cId="1886416714" sldId="264"/>
            <ac:spMk id="3" creationId="{CA3BB431-36E1-73E0-4CFA-44489EF714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0FA9-4E19-3464-7679-C94638709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622" y="649054"/>
            <a:ext cx="9001462" cy="190229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Public transport analysis</a:t>
            </a:r>
            <a:endParaRPr lang="ta-IN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C6767-0107-721B-2BE5-E52B71CD4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951" y="3189660"/>
            <a:ext cx="9001462" cy="2341563"/>
          </a:xfrm>
        </p:spPr>
        <p:txBody>
          <a:bodyPr>
            <a:normAutofit fontScale="25000" lnSpcReduction="20000"/>
          </a:bodyPr>
          <a:lstStyle/>
          <a:p>
            <a:endParaRPr lang="en-US" sz="9600" dirty="0"/>
          </a:p>
          <a:p>
            <a:r>
              <a:rPr lang="en-US" sz="7200" dirty="0"/>
              <a:t>                                                     B.VINAYKRISHNA</a:t>
            </a:r>
          </a:p>
          <a:p>
            <a:r>
              <a:rPr lang="en-US" sz="7200" dirty="0"/>
              <a:t>                                            N.SOUNDAR</a:t>
            </a:r>
          </a:p>
          <a:p>
            <a:r>
              <a:rPr lang="en-US" sz="7200" dirty="0"/>
              <a:t>                                        M.SUHASH</a:t>
            </a:r>
          </a:p>
          <a:p>
            <a:r>
              <a:rPr lang="en-US" sz="7200" dirty="0"/>
              <a:t>                                                     R.LINGESWARAN</a:t>
            </a:r>
            <a:endParaRPr lang="ta-IN" sz="7200" dirty="0"/>
          </a:p>
        </p:txBody>
      </p:sp>
    </p:spTree>
    <p:extLst>
      <p:ext uri="{BB962C8B-B14F-4D97-AF65-F5344CB8AC3E}">
        <p14:creationId xmlns:p14="http://schemas.microsoft.com/office/powerpoint/2010/main" val="167173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95A2-B43A-BA54-72D8-8E02C8AF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PROBLEM DEFINITION</a:t>
            </a:r>
            <a:endParaRPr lang="ta-IN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C222-88D8-738F-C7EF-D739D151A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Analyzing and improving public transport systems is essential for enhancing urban mobility, reducing traffic congestion, and promoting sustainability. </a:t>
            </a:r>
          </a:p>
          <a:p>
            <a:pPr marL="0" indent="0">
              <a:buNone/>
            </a:pPr>
            <a:endParaRPr lang="en-US" sz="3600" b="0" i="0" dirty="0">
              <a:solidFill>
                <a:srgbClr val="BDC1C6"/>
              </a:solidFill>
              <a:effectLst/>
              <a:latin typeface="Google Sans"/>
            </a:endParaRPr>
          </a:p>
          <a:p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319762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3EBE-431C-1488-31B6-6FC4D290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Design thinking</a:t>
            </a:r>
            <a:endParaRPr lang="ta-IN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D5F9B-80E9-ED95-F856-59331AC37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ANALYSIS OBJECTIVES</a:t>
            </a:r>
          </a:p>
          <a:p>
            <a:r>
              <a:rPr lang="en-IN" sz="2400" dirty="0"/>
              <a:t>DATA COLLECTION</a:t>
            </a:r>
          </a:p>
          <a:p>
            <a:r>
              <a:rPr lang="en-IN" sz="2400" dirty="0"/>
              <a:t>VISUALIZATION STRATEGY</a:t>
            </a:r>
          </a:p>
          <a:p>
            <a:r>
              <a:rPr lang="en-IN" sz="2400" dirty="0"/>
              <a:t>CODE INTEGRATION</a:t>
            </a:r>
          </a:p>
        </p:txBody>
      </p:sp>
    </p:spTree>
    <p:extLst>
      <p:ext uri="{BB962C8B-B14F-4D97-AF65-F5344CB8AC3E}">
        <p14:creationId xmlns:p14="http://schemas.microsoft.com/office/powerpoint/2010/main" val="68540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1358-D9A4-F838-F896-A4C84010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Anaysis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objectives</a:t>
            </a:r>
            <a:endParaRPr lang="ta-IN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EF4CC-A3C9-913D-DD25-26927F279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935921"/>
            <a:ext cx="10353762" cy="44123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0" i="0" dirty="0">
                <a:solidFill>
                  <a:srgbClr val="D1D5DB"/>
                </a:solidFill>
                <a:effectLst/>
                <a:latin typeface="Söhne"/>
              </a:rPr>
              <a:t>The analysis of public transport systems serves several key objectives, each aimed at improving the efficiency, accessibility, sustainability, and overall effectiveness of urban transportation.</a:t>
            </a:r>
          </a:p>
          <a:p>
            <a:pPr marL="0" indent="0">
              <a:buNone/>
            </a:pPr>
            <a:endParaRPr lang="en-US" sz="2600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ENHANCE ACCESSIBILITY</a:t>
            </a:r>
            <a:endParaRPr lang="en-IN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IMPROVE EFFICIENCY</a:t>
            </a:r>
            <a:endParaRPr lang="en-IN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REDUCE CONGESTION AND POLLUTION</a:t>
            </a:r>
            <a:endParaRPr lang="en-IN" b="1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ENHANCE SAFETY AND SECURITY</a:t>
            </a:r>
            <a:endParaRPr lang="en-IN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CUSTOMER SATISFACTION</a:t>
            </a:r>
            <a:endParaRPr lang="en-IN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SUPPORT ECONOMIC DEVELOPMENT</a:t>
            </a: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2298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1468-1C69-0284-4570-95C3A96D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 collection</a:t>
            </a:r>
            <a:endParaRPr lang="ta-IN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71716-5A80-DB41-E36E-3C9A2FB7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collection is a fundamental step in public transport analysis as it provides the necessary information to assess the performance, identify problems, and make informed decisions for system improvements.</a:t>
            </a:r>
          </a:p>
          <a:p>
            <a:pPr marL="0" indent="0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DATA SOURCES</a:t>
            </a:r>
          </a:p>
          <a:p>
            <a:r>
              <a:rPr lang="en-IN" b="1" i="0" dirty="0">
                <a:effectLst/>
                <a:latin typeface="Söhne"/>
              </a:rPr>
              <a:t>DATA COLLECTION METHODS</a:t>
            </a:r>
            <a:endParaRPr lang="en-IN" b="1" dirty="0">
              <a:effectLst/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DATA QUALITY AND ACCURACY</a:t>
            </a:r>
          </a:p>
          <a:p>
            <a:r>
              <a:rPr lang="en-IN" b="1" i="0" dirty="0">
                <a:effectLst/>
                <a:latin typeface="Söhne"/>
              </a:rPr>
              <a:t>DATA STORAGE AND MANAGEMENT</a:t>
            </a:r>
            <a:endParaRPr lang="en-IN" b="1" dirty="0">
              <a:effectLst/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FEEDBACK LOOPS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7067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F921-91DE-80BC-0622-5D2B1D1C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Visualization strategy</a:t>
            </a:r>
            <a:endParaRPr lang="ta-IN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5971-B100-5190-9A3F-9063055B7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Visualization is a powerful tool in public transport analysis as it helps convey complex data and insights in a clear and understandable manner.</a:t>
            </a:r>
          </a:p>
          <a:p>
            <a:pPr marL="0" indent="0">
              <a:buNone/>
            </a:pP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IN" sz="2000" b="1" i="0" dirty="0">
                <a:effectLst/>
                <a:latin typeface="Söhne"/>
              </a:rPr>
              <a:t>UNDERSTAND YOUR AUDIENCE</a:t>
            </a:r>
            <a:endParaRPr lang="en-IN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IN" sz="2000" b="1" i="0" dirty="0">
                <a:effectLst/>
                <a:latin typeface="Söhne"/>
              </a:rPr>
              <a:t>CHOOSE APPROPRIATE VISUALIZATION TYPES</a:t>
            </a:r>
            <a:endParaRPr lang="en-IN" sz="2400" b="1" dirty="0">
              <a:effectLst/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SIMPLIFY AND FOCUS</a:t>
            </a:r>
          </a:p>
          <a:p>
            <a:r>
              <a:rPr lang="en-IN" b="1" i="0" dirty="0">
                <a:effectLst/>
                <a:latin typeface="Söhne"/>
              </a:rPr>
              <a:t>INTERACTIVITY</a:t>
            </a: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CONSISTENCY</a:t>
            </a:r>
          </a:p>
          <a:p>
            <a:r>
              <a:rPr lang="en-IN" b="1" i="0" dirty="0">
                <a:effectLst/>
                <a:latin typeface="Söhne"/>
              </a:rPr>
              <a:t>DOCUMENTATION</a:t>
            </a:r>
            <a:endParaRPr lang="en-IN" b="1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9756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58E3-6176-7A7C-4FA7-E6C73133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Code Integration</a:t>
            </a:r>
            <a:endParaRPr lang="ta-IN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7F5D5-B5B8-4B10-FA2E-FAACE9C92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Code integration plays a crucial role in public transport analysis, as it allows you to automate data processing, conduct complex analyses, and generate reports or visualizations efficiently.</a:t>
            </a:r>
          </a:p>
          <a:p>
            <a:pPr marL="0" indent="0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SELECT PROGRAMMING LANGUAGES AND TOOLS</a:t>
            </a:r>
          </a:p>
          <a:p>
            <a:r>
              <a:rPr lang="en-IN" b="1" i="0" dirty="0">
                <a:effectLst/>
                <a:latin typeface="Söhne"/>
              </a:rPr>
              <a:t>DATA COLLECTION AND PREPROCESSING</a:t>
            </a:r>
            <a:endParaRPr lang="en-US" b="1" i="0" dirty="0">
              <a:effectLst/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REAL-TIME DATA PROCESSING</a:t>
            </a:r>
            <a:endParaRPr lang="en-US" b="1" dirty="0">
              <a:effectLst/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SECURITY AND PRIVACY</a:t>
            </a:r>
            <a:endParaRPr lang="en-US" b="1" i="0" dirty="0">
              <a:effectLst/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CONTINUOUS IMPROVEMENT</a:t>
            </a: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3835226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0A29-2A11-28BD-EBD1-F092E8907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47743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Thank you</a:t>
            </a:r>
            <a:endParaRPr lang="ta-IN" sz="6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16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56</TotalTime>
  <Words>240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Google Sans</vt:lpstr>
      <vt:lpstr>Rockwell</vt:lpstr>
      <vt:lpstr>Söhne</vt:lpstr>
      <vt:lpstr>Damask</vt:lpstr>
      <vt:lpstr>Public transport analysis</vt:lpstr>
      <vt:lpstr>PROBLEM DEFINITION</vt:lpstr>
      <vt:lpstr>Design thinking</vt:lpstr>
      <vt:lpstr>Anaysis objectives</vt:lpstr>
      <vt:lpstr>Data collection</vt:lpstr>
      <vt:lpstr>Visualization strategy</vt:lpstr>
      <vt:lpstr>Code Integration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transport analysis</dc:title>
  <dc:creator>Dinesh Kumar</dc:creator>
  <cp:lastModifiedBy>Dinesh Kumar</cp:lastModifiedBy>
  <cp:revision>1</cp:revision>
  <dcterms:created xsi:type="dcterms:W3CDTF">2023-09-29T15:31:12Z</dcterms:created>
  <dcterms:modified xsi:type="dcterms:W3CDTF">2023-09-29T16:27:19Z</dcterms:modified>
</cp:coreProperties>
</file>