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973EAB-6BAE-49B9-96A7-62A015B93CF6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3AE91D-1468-4C3A-9E13-8EF313AA430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C33A116-766D-47EA-8B27-2EF4194D39A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443BB43-B6A1-44E4-B65C-76DD9A571C1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0C00D7-9CEE-47F1-AF49-851C5974E7C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D921CC-F2D5-41A1-945B-4D7B2E2F7FC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8AA5B4-EC13-4AFE-BA1B-7CD9AB51F65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7A001E-CA49-40C6-AFB6-8D1AA9B60E6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A4B373-4D26-49F9-B700-9A63B6C5D9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C3D2F3-1277-4810-A534-0FB15C7340A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C88C24-9A49-42E5-BBBE-B571D132DB3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9AF71B3-000B-4FDE-B16D-3CB5E1E6D93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9C67348-12C5-4C23-A31A-B5486527E7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EE9F4C0-4683-48BA-BC7D-F6DAB519B3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5C53CD-B216-449B-8DA4-9C1304EA53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C55BD4-57DD-42D2-9E08-357B669E3E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3E43CC-A9C4-46CA-A281-51C729F936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1B34F7-5D3F-495B-8DDB-8DEF4B11D1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C25689F-E867-43AE-A84E-805768715E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E4FB48A-6170-479D-9D7A-0E955B503C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A8E787D-812B-45D2-A9B5-A15C570585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A white screen with colorful squares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0E6338-644C-4618-8C99-66C03A620F18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4DCFA2-F1F9-43A6-B1E3-1000036195C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8FDFC8-B20F-460F-976A-F94DDFFA0B0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391862-FA5C-4211-AE15-98D4ED053985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A white screen with colorful squares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504B61-F8B3-421E-84D8-CEC9C717852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4D8A51-ED0F-4680-843A-35264EB283BE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8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EFFD27-90EE-4E08-86BA-BF5C81A9A97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5B49BB-3560-4627-91F3-66947C8838A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0F0DCF-9DDE-417E-9DF8-443137286D40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/>
          <p:nvPr/>
        </p:nvSpPr>
        <p:spPr>
          <a:xfrm>
            <a:off x="-7560" y="0"/>
            <a:ext cx="12197520" cy="690444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4" name="Picture 10" descr="A picture containing graphics, logo, graphic design, colorfulness&#10;&#10;Description automatically generated"/>
          <p:cNvPicPr/>
          <p:nvPr/>
        </p:nvPicPr>
        <p:blipFill>
          <a:blip r:embed="rId1"/>
          <a:stretch/>
        </p:blipFill>
        <p:spPr>
          <a:xfrm>
            <a:off x="10004400" y="150840"/>
            <a:ext cx="1996920" cy="77616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1" descr=""/>
          <p:cNvPicPr/>
          <p:nvPr/>
        </p:nvPicPr>
        <p:blipFill>
          <a:blip r:embed="rId2"/>
          <a:stretch/>
        </p:blipFill>
        <p:spPr>
          <a:xfrm flipH="1" rot="10800000">
            <a:off x="0" y="6707160"/>
            <a:ext cx="12191760" cy="15048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3"/>
          <a:stretch/>
        </p:blipFill>
        <p:spPr>
          <a:xfrm>
            <a:off x="190440" y="293040"/>
            <a:ext cx="2742840" cy="573480"/>
          </a:xfrm>
          <a:prstGeom prst="rect">
            <a:avLst/>
          </a:prstGeom>
          <a:ln w="0">
            <a:noFill/>
          </a:ln>
        </p:spPr>
      </p:pic>
      <p:sp>
        <p:nvSpPr>
          <p:cNvPr id="67" name="Title 1"/>
          <p:cNvSpPr/>
          <p:nvPr/>
        </p:nvSpPr>
        <p:spPr>
          <a:xfrm>
            <a:off x="1038960" y="1107720"/>
            <a:ext cx="9143640" cy="14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81153"/>
          </a:bodyPr>
          <a:p>
            <a:pPr algn="ctr" defTabSz="914400">
              <a:lnSpc>
                <a:spcPct val="90000"/>
              </a:lnSpc>
            </a:pPr>
            <a:r>
              <a:rPr b="1" lang="en-US" sz="6000" spc="-1" strike="noStrike">
                <a:solidFill>
                  <a:schemeClr val="dk1"/>
                </a:solidFill>
                <a:latin typeface="Times New Roman"/>
              </a:rPr>
              <a:t>Remote Patient Monitoring System using a Wearable Device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" name="Group 6"/>
          <p:cNvGrpSpPr/>
          <p:nvPr/>
        </p:nvGrpSpPr>
        <p:grpSpPr>
          <a:xfrm>
            <a:off x="1517760" y="2982960"/>
            <a:ext cx="8186400" cy="52560"/>
            <a:chOff x="1517760" y="2982960"/>
            <a:chExt cx="8186400" cy="52560"/>
          </a:xfrm>
        </p:grpSpPr>
        <p:sp>
          <p:nvSpPr>
            <p:cNvPr id="69" name="Rectangle 11"/>
            <p:cNvSpPr/>
            <p:nvPr/>
          </p:nvSpPr>
          <p:spPr>
            <a:xfrm flipV="1">
              <a:off x="1517760" y="2982960"/>
              <a:ext cx="2063160" cy="52560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7920" bIns="792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" name="Rectangle 12"/>
            <p:cNvSpPr/>
            <p:nvPr/>
          </p:nvSpPr>
          <p:spPr>
            <a:xfrm flipV="1">
              <a:off x="3581280" y="2982960"/>
              <a:ext cx="2063160" cy="52560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7920" bIns="792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flipV="1">
              <a:off x="5644800" y="2982960"/>
              <a:ext cx="2063160" cy="52560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7920" bIns="792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2" name="Rectangle 14"/>
            <p:cNvSpPr/>
            <p:nvPr/>
          </p:nvSpPr>
          <p:spPr>
            <a:xfrm flipV="1">
              <a:off x="7708320" y="2982960"/>
              <a:ext cx="1995840" cy="52560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7920" bIns="792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73" name="TextBox 5"/>
          <p:cNvSpPr/>
          <p:nvPr/>
        </p:nvSpPr>
        <p:spPr>
          <a:xfrm>
            <a:off x="5217480" y="3903840"/>
            <a:ext cx="5934960" cy="18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Team Members: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Vinay Kumar Pandey, 500120087, SEM-IV, MCA-AIML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Jayesh Patni, 500123368, SEM-IV, MCA-CSF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Devansh Maheshwari, 500117998, SEM-IV, MCA-AIML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Sunil Singh, 500123144, SEM-IV, MCA-AIML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Jayant Dev, 500120083, SEM-IV, MCA-AIML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98" name="TextBox 1"/>
          <p:cNvSpPr/>
          <p:nvPr/>
        </p:nvSpPr>
        <p:spPr>
          <a:xfrm>
            <a:off x="1514880" y="40572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CONCLUSION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1"/>
          <p:cNvSpPr/>
          <p:nvPr/>
        </p:nvSpPr>
        <p:spPr>
          <a:xfrm>
            <a:off x="579960" y="2137320"/>
            <a:ext cx="11031480" cy="35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✅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Successfully built a real-time Remote Patient Monitoring System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using Fitbit API and MERN stack.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📈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Enabled continuous health tracking, anomaly detection,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and easy visualization for users.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🛡️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Ensured secure, scalable, and user-friendly design for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future enhancements and broader healthcare adoption.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2" descr="Thank You Images - Free Download on Freepik"/>
          <p:cNvPicPr/>
          <p:nvPr/>
        </p:nvPicPr>
        <p:blipFill>
          <a:blip r:embed="rId2"/>
          <a:stretch/>
        </p:blipFill>
        <p:spPr>
          <a:xfrm>
            <a:off x="3114720" y="1319040"/>
            <a:ext cx="5962320" cy="42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1514880" y="40572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ABSTRACT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348840" y="1658520"/>
            <a:ext cx="10735200" cy="47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Developed a Remote Patient Monitoring System using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Fitbit API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and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MERN stack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for real-time health tracking.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Enables secure data acquisition, visualization, and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AI-based </a:t>
            </a:r>
            <a:br>
              <a:rPr sz="2800"/>
            </a:b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anomaly detection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of vital signs.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Aims to support early diagnosis, reduce hospital visits, and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empower patient self-monitoring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78" name="TextBox 1"/>
          <p:cNvSpPr/>
          <p:nvPr/>
        </p:nvSpPr>
        <p:spPr>
          <a:xfrm>
            <a:off x="1514880" y="62100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3"/>
          <p:cNvSpPr/>
          <p:nvPr/>
        </p:nvSpPr>
        <p:spPr>
          <a:xfrm>
            <a:off x="345240" y="2016720"/>
            <a:ext cx="10197720" cy="35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Rising need for continuous, remote healthcare due to chronic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diseases and aging population.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Wearables like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Fitbit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provide real-time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health data (heart rate, steps, sleep).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This project uses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MERN stack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and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Fitbit API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to build a smart,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scalable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Remote Patient Monitoring System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81" name="TextBox 1"/>
          <p:cNvSpPr/>
          <p:nvPr/>
        </p:nvSpPr>
        <p:spPr>
          <a:xfrm>
            <a:off x="1514880" y="71964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LITERATURE REVIEW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 1"/>
          <p:cNvSpPr/>
          <p:nvPr/>
        </p:nvSpPr>
        <p:spPr>
          <a:xfrm>
            <a:off x="58680" y="2098080"/>
            <a:ext cx="1166868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Wearable Devices in Healthcare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: Studies show increased use of devices like Fitbit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for tracking vitals and improving patient engagement.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Remote Patient Monitoring (RPM)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: Proven to reduce hospital readmissions and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enable early detection of health issues.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MERN Stack in Health Tech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: Modern full-stack solutions ensure scalability,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real-time performance, and seamless UI/UX for healthcare applications.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API Integration for Real-time Data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: Use of Fitbit’s API allows secure and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continuous health data acquisition and integration into custom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84" name="TextBox 1"/>
          <p:cNvSpPr/>
          <p:nvPr/>
        </p:nvSpPr>
        <p:spPr>
          <a:xfrm>
            <a:off x="1514880" y="71964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PROBLEM STATEMENT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1"/>
          <p:cNvSpPr/>
          <p:nvPr/>
        </p:nvSpPr>
        <p:spPr>
          <a:xfrm>
            <a:off x="351360" y="2302920"/>
            <a:ext cx="10775520" cy="35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Traditional healthcare systems rely on periodic check-ups, leading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to delayed diagnosis and intervention.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Lack of continuous monitoring makes it difficult to track real-time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changes in patient vitals.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Existing RPM solutions are often expensive, closed-source,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and lack integration with widely used wearables like Fitbit.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87" name="TextBox 1"/>
          <p:cNvSpPr/>
          <p:nvPr/>
        </p:nvSpPr>
        <p:spPr>
          <a:xfrm>
            <a:off x="1514880" y="405720"/>
            <a:ext cx="91616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RESEARCH GOAL (OBJECTIVE)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1"/>
          <p:cNvSpPr/>
          <p:nvPr/>
        </p:nvSpPr>
        <p:spPr>
          <a:xfrm>
            <a:off x="685800" y="2474280"/>
            <a:ext cx="10135440" cy="35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Develop a real-time Remote Patient Monitoring (RPM) system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using Fitbit API and MERN stack.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Enable continuous tracking, visualization, and anomaly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detection of patient vitals.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Improve accessibility and affordability of healthcare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through open, scalable technology.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90" name="TextBox 1"/>
          <p:cNvSpPr/>
          <p:nvPr/>
        </p:nvSpPr>
        <p:spPr>
          <a:xfrm>
            <a:off x="1514880" y="40572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METHODOLOGY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838440" y="1429920"/>
            <a:ext cx="9788040" cy="52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Fitbit API Integration: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Use OAuth2 for secure user authentication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and access to real-time health data.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Backend Development: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Implement Express.js server to fetch,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preprocess, and store data in MongoDB.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Frontend Development: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Design a React.js dashboard to visualize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health metrics using Chart.js.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Anomaly Detection: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Apply rule-based logic to flag abnormal health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readings for early alerts.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Data Security:</a:t>
            </a: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Ensure secure data handling with JWT authentication, 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encryption, and access control.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93" name="TextBox 1"/>
          <p:cNvSpPr/>
          <p:nvPr/>
        </p:nvSpPr>
        <p:spPr>
          <a:xfrm>
            <a:off x="1514880" y="40572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Algorithms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694800" y="1874520"/>
          <a:ext cx="10515240" cy="503172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Component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Algorithm / Technique Used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Authentication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JWT (JSON Web Token) for secure session management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Vitals Monitoring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Threshold-based alerting (rules for triggering warnings)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Fitbit Data Handling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REST API integration with Fitbit API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Data Visualization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Chart.js or similar (used in FitbitChart.js)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Email Alerts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Conditional logic for sending alerts via email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Auto Data Submission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Scheduled data fetch and storage (via cron or interval)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281160" y="190440"/>
            <a:ext cx="2056680" cy="430200"/>
          </a:xfrm>
          <a:prstGeom prst="rect">
            <a:avLst/>
          </a:prstGeom>
          <a:ln w="0">
            <a:noFill/>
          </a:ln>
        </p:spPr>
      </p:pic>
      <p:sp>
        <p:nvSpPr>
          <p:cNvPr id="96" name="TextBox 1"/>
          <p:cNvSpPr/>
          <p:nvPr/>
        </p:nvSpPr>
        <p:spPr>
          <a:xfrm>
            <a:off x="1514880" y="405720"/>
            <a:ext cx="916164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6000" spc="-1" strike="noStrike" u="sng">
                <a:solidFill>
                  <a:schemeClr val="dk1"/>
                </a:solidFill>
                <a:uFillTx/>
                <a:latin typeface="Calibri"/>
              </a:rPr>
              <a:t>Implementation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Application>LibreOffice/24.2.5.2$Linux_X86_64 LibreOffice_project/420$Build-2</Application>
  <AppVersion>15.0000</AppVersion>
  <Words>597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2023-06-27T05:32:28Z</dcterms:created>
  <dc:creator>Sukeshi Parnami</dc:creator>
  <dc:description/>
  <dc:language>en-IN</dc:language>
  <cp:lastModifiedBy/>
  <dcterms:modified xsi:type="dcterms:W3CDTF">2025-07-19T16:55:04Z</dcterms:modified>
  <cp:revision>113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