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2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Ex3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0" r:id="rId6"/>
    <p:sldId id="266" r:id="rId7"/>
    <p:sldId id="269" r:id="rId8"/>
    <p:sldId id="268" r:id="rId9"/>
    <p:sldId id="267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81" r:id="rId18"/>
    <p:sldId id="280" r:id="rId19"/>
    <p:sldId id="279" r:id="rId20"/>
    <p:sldId id="278" r:id="rId21"/>
    <p:sldId id="277" r:id="rId22"/>
    <p:sldId id="276" r:id="rId23"/>
    <p:sldId id="275" r:id="rId24"/>
    <p:sldId id="274" r:id="rId25"/>
    <p:sldId id="282" r:id="rId26"/>
    <p:sldId id="27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B9E53-7ACF-4E06-BFDE-736460078885}" v="166" dt="2025-03-02T06:37:42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049" autoAdjust="0"/>
  </p:normalViewPr>
  <p:slideViewPr>
    <p:cSldViewPr snapToGrid="0">
      <p:cViewPr>
        <p:scale>
          <a:sx n="50" d="100"/>
          <a:sy n="50" d="100"/>
        </p:scale>
        <p:origin x="132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KUMAR" userId="d40acb1b63bf696d" providerId="LiveId" clId="{3E3B9E53-7ACF-4E06-BFDE-736460078885}"/>
    <pc:docChg chg="undo redo custSel addSld delSld modSld sldOrd">
      <pc:chgData name="VINAY KUMAR" userId="d40acb1b63bf696d" providerId="LiveId" clId="{3E3B9E53-7ACF-4E06-BFDE-736460078885}" dt="2025-03-02T06:37:50.420" v="1098" actId="1076"/>
      <pc:docMkLst>
        <pc:docMk/>
      </pc:docMkLst>
      <pc:sldChg chg="modSp mod">
        <pc:chgData name="VINAY KUMAR" userId="d40acb1b63bf696d" providerId="LiveId" clId="{3E3B9E53-7ACF-4E06-BFDE-736460078885}" dt="2025-03-02T06:19:14.989" v="1013" actId="1076"/>
        <pc:sldMkLst>
          <pc:docMk/>
          <pc:sldMk cId="3888430379" sldId="257"/>
        </pc:sldMkLst>
        <pc:spChg chg="mod">
          <ac:chgData name="VINAY KUMAR" userId="d40acb1b63bf696d" providerId="LiveId" clId="{3E3B9E53-7ACF-4E06-BFDE-736460078885}" dt="2025-03-02T06:19:07.624" v="1012" actId="1076"/>
          <ac:spMkLst>
            <pc:docMk/>
            <pc:sldMk cId="3888430379" sldId="257"/>
            <ac:spMk id="5" creationId="{AB04FC19-1DC4-E544-378E-A37420C9C361}"/>
          </ac:spMkLst>
        </pc:spChg>
        <pc:spChg chg="mod">
          <ac:chgData name="VINAY KUMAR" userId="d40acb1b63bf696d" providerId="LiveId" clId="{3E3B9E53-7ACF-4E06-BFDE-736460078885}" dt="2025-03-02T06:19:14.989" v="1013" actId="1076"/>
          <ac:spMkLst>
            <pc:docMk/>
            <pc:sldMk cId="3888430379" sldId="257"/>
            <ac:spMk id="9" creationId="{38D1E82C-68F3-D4DE-6593-6BAC8B8330AB}"/>
          </ac:spMkLst>
        </pc:spChg>
      </pc:sldChg>
      <pc:sldChg chg="addSp modSp mod">
        <pc:chgData name="VINAY KUMAR" userId="d40acb1b63bf696d" providerId="LiveId" clId="{3E3B9E53-7ACF-4E06-BFDE-736460078885}" dt="2025-03-02T06:37:28.279" v="1091" actId="1076"/>
        <pc:sldMkLst>
          <pc:docMk/>
          <pc:sldMk cId="1637514678" sldId="259"/>
        </pc:sldMkLst>
        <pc:spChg chg="mod">
          <ac:chgData name="VINAY KUMAR" userId="d40acb1b63bf696d" providerId="LiveId" clId="{3E3B9E53-7ACF-4E06-BFDE-736460078885}" dt="2025-03-02T05:58:40.353" v="877" actId="2710"/>
          <ac:spMkLst>
            <pc:docMk/>
            <pc:sldMk cId="1637514678" sldId="259"/>
            <ac:spMk id="6" creationId="{4785A06A-0D57-6BD8-D89F-5F0A986E2071}"/>
          </ac:spMkLst>
        </pc:spChg>
        <pc:picChg chg="add mod">
          <ac:chgData name="VINAY KUMAR" userId="d40acb1b63bf696d" providerId="LiveId" clId="{3E3B9E53-7ACF-4E06-BFDE-736460078885}" dt="2025-03-02T06:37:22.333" v="1089" actId="1076"/>
          <ac:picMkLst>
            <pc:docMk/>
            <pc:sldMk cId="1637514678" sldId="259"/>
            <ac:picMk id="2" creationId="{9A28D3FF-E5B6-6EC4-723B-5027796F7F8B}"/>
          </ac:picMkLst>
        </pc:picChg>
        <pc:picChg chg="add mod">
          <ac:chgData name="VINAY KUMAR" userId="d40acb1b63bf696d" providerId="LiveId" clId="{3E3B9E53-7ACF-4E06-BFDE-736460078885}" dt="2025-03-02T06:37:25.762" v="1090" actId="1076"/>
          <ac:picMkLst>
            <pc:docMk/>
            <pc:sldMk cId="1637514678" sldId="259"/>
            <ac:picMk id="5" creationId="{8F1870EC-0D14-E4AA-5649-01428CC42D57}"/>
          </ac:picMkLst>
        </pc:picChg>
        <pc:picChg chg="add mod">
          <ac:chgData name="VINAY KUMAR" userId="d40acb1b63bf696d" providerId="LiveId" clId="{3E3B9E53-7ACF-4E06-BFDE-736460078885}" dt="2025-03-02T06:37:28.279" v="1091" actId="1076"/>
          <ac:picMkLst>
            <pc:docMk/>
            <pc:sldMk cId="1637514678" sldId="259"/>
            <ac:picMk id="7" creationId="{8984AA9C-9932-159C-C96F-EA01CEFF3870}"/>
          </ac:picMkLst>
        </pc:picChg>
        <pc:picChg chg="mod">
          <ac:chgData name="VINAY KUMAR" userId="d40acb1b63bf696d" providerId="LiveId" clId="{3E3B9E53-7ACF-4E06-BFDE-736460078885}" dt="2025-03-02T05:58:58.934" v="881" actId="1076"/>
          <ac:picMkLst>
            <pc:docMk/>
            <pc:sldMk cId="1637514678" sldId="259"/>
            <ac:picMk id="8" creationId="{9B45CD6C-45D6-ECAC-D220-A92D8834A929}"/>
          </ac:picMkLst>
        </pc:picChg>
      </pc:sldChg>
      <pc:sldChg chg="addSp modSp mod">
        <pc:chgData name="VINAY KUMAR" userId="d40acb1b63bf696d" providerId="LiveId" clId="{3E3B9E53-7ACF-4E06-BFDE-736460078885}" dt="2025-03-02T05:57:44.485" v="876" actId="1076"/>
        <pc:sldMkLst>
          <pc:docMk/>
          <pc:sldMk cId="3281819598" sldId="260"/>
        </pc:sldMkLst>
        <pc:spChg chg="mod">
          <ac:chgData name="VINAY KUMAR" userId="d40acb1b63bf696d" providerId="LiveId" clId="{3E3B9E53-7ACF-4E06-BFDE-736460078885}" dt="2025-03-02T05:54:22.998" v="860" actId="14100"/>
          <ac:spMkLst>
            <pc:docMk/>
            <pc:sldMk cId="3281819598" sldId="260"/>
            <ac:spMk id="6" creationId="{84FCC1B4-2D01-DE96-7493-E5C51688A8F9}"/>
          </ac:spMkLst>
        </pc:spChg>
        <pc:graphicFrameChg chg="add mod">
          <ac:chgData name="VINAY KUMAR" userId="d40acb1b63bf696d" providerId="LiveId" clId="{3E3B9E53-7ACF-4E06-BFDE-736460078885}" dt="2025-03-02T05:57:38.644" v="875" actId="403"/>
          <ac:graphicFrameMkLst>
            <pc:docMk/>
            <pc:sldMk cId="3281819598" sldId="260"/>
            <ac:graphicFrameMk id="2" creationId="{456D8610-E1EB-1213-4E59-10FE6601A69B}"/>
          </ac:graphicFrameMkLst>
        </pc:graphicFrameChg>
        <pc:picChg chg="mod">
          <ac:chgData name="VINAY KUMAR" userId="d40acb1b63bf696d" providerId="LiveId" clId="{3E3B9E53-7ACF-4E06-BFDE-736460078885}" dt="2025-03-02T05:57:44.485" v="876" actId="1076"/>
          <ac:picMkLst>
            <pc:docMk/>
            <pc:sldMk cId="3281819598" sldId="260"/>
            <ac:picMk id="8" creationId="{639D22D9-4527-6660-0FA2-3DC249EC11F5}"/>
          </ac:picMkLst>
        </pc:picChg>
      </pc:sldChg>
      <pc:sldChg chg="modSp mod">
        <pc:chgData name="VINAY KUMAR" userId="d40acb1b63bf696d" providerId="LiveId" clId="{3E3B9E53-7ACF-4E06-BFDE-736460078885}" dt="2025-03-02T05:54:10.172" v="858" actId="1076"/>
        <pc:sldMkLst>
          <pc:docMk/>
          <pc:sldMk cId="3978179701" sldId="261"/>
        </pc:sldMkLst>
        <pc:spChg chg="mod">
          <ac:chgData name="VINAY KUMAR" userId="d40acb1b63bf696d" providerId="LiveId" clId="{3E3B9E53-7ACF-4E06-BFDE-736460078885}" dt="2025-03-02T05:54:03.774" v="856" actId="404"/>
          <ac:spMkLst>
            <pc:docMk/>
            <pc:sldMk cId="3978179701" sldId="261"/>
            <ac:spMk id="6" creationId="{D793E2EA-A53B-8C68-1B2B-F1573200E87E}"/>
          </ac:spMkLst>
        </pc:spChg>
        <pc:picChg chg="mod">
          <ac:chgData name="VINAY KUMAR" userId="d40acb1b63bf696d" providerId="LiveId" clId="{3E3B9E53-7ACF-4E06-BFDE-736460078885}" dt="2025-03-02T05:54:10.172" v="858" actId="1076"/>
          <ac:picMkLst>
            <pc:docMk/>
            <pc:sldMk cId="3978179701" sldId="261"/>
            <ac:picMk id="8" creationId="{52C0D46A-1F54-B7FF-997B-495F2A33EC0D}"/>
          </ac:picMkLst>
        </pc:picChg>
      </pc:sldChg>
      <pc:sldChg chg="addSp delSp modSp mod">
        <pc:chgData name="VINAY KUMAR" userId="d40acb1b63bf696d" providerId="LiveId" clId="{3E3B9E53-7ACF-4E06-BFDE-736460078885}" dt="2025-03-02T05:54:48.724" v="862" actId="27918"/>
        <pc:sldMkLst>
          <pc:docMk/>
          <pc:sldMk cId="1752261485" sldId="262"/>
        </pc:sldMkLst>
        <pc:spChg chg="mod">
          <ac:chgData name="VINAY KUMAR" userId="d40acb1b63bf696d" providerId="LiveId" clId="{3E3B9E53-7ACF-4E06-BFDE-736460078885}" dt="2025-03-02T05:53:28.215" v="849" actId="14100"/>
          <ac:spMkLst>
            <pc:docMk/>
            <pc:sldMk cId="1752261485" sldId="262"/>
            <ac:spMk id="6" creationId="{AC71435E-9B30-D6CE-77E4-E2E142050835}"/>
          </ac:spMkLst>
        </pc:spChg>
        <pc:graphicFrameChg chg="add del mod">
          <ac:chgData name="VINAY KUMAR" userId="d40acb1b63bf696d" providerId="LiveId" clId="{3E3B9E53-7ACF-4E06-BFDE-736460078885}" dt="2025-03-02T05:51:24.434" v="817" actId="478"/>
          <ac:graphicFrameMkLst>
            <pc:docMk/>
            <pc:sldMk cId="1752261485" sldId="262"/>
            <ac:graphicFrameMk id="2" creationId="{C38C399A-2927-0D82-B97B-4431C62A0B20}"/>
          </ac:graphicFrameMkLst>
        </pc:graphicFrameChg>
        <pc:graphicFrameChg chg="add mod modGraphic">
          <ac:chgData name="VINAY KUMAR" userId="d40acb1b63bf696d" providerId="LiveId" clId="{3E3B9E53-7ACF-4E06-BFDE-736460078885}" dt="2025-03-02T05:52:59.609" v="844" actId="14100"/>
          <ac:graphicFrameMkLst>
            <pc:docMk/>
            <pc:sldMk cId="1752261485" sldId="262"/>
            <ac:graphicFrameMk id="9" creationId="{C38C399A-2927-0D82-B97B-4431C62A0B20}"/>
          </ac:graphicFrameMkLst>
        </pc:graphicFrameChg>
        <pc:picChg chg="mod">
          <ac:chgData name="VINAY KUMAR" userId="d40acb1b63bf696d" providerId="LiveId" clId="{3E3B9E53-7ACF-4E06-BFDE-736460078885}" dt="2025-03-02T05:52:15.065" v="827" actId="1076"/>
          <ac:picMkLst>
            <pc:docMk/>
            <pc:sldMk cId="1752261485" sldId="262"/>
            <ac:picMk id="3" creationId="{BE93846D-9F74-8C9D-ADC6-A57651ACA578}"/>
          </ac:picMkLst>
        </pc:picChg>
        <pc:picChg chg="add mod">
          <ac:chgData name="VINAY KUMAR" userId="d40acb1b63bf696d" providerId="LiveId" clId="{3E3B9E53-7ACF-4E06-BFDE-736460078885}" dt="2025-03-02T05:53:39.887" v="851" actId="14100"/>
          <ac:picMkLst>
            <pc:docMk/>
            <pc:sldMk cId="1752261485" sldId="262"/>
            <ac:picMk id="7" creationId="{09E05C6D-5193-4624-423C-6BC9A4CDE1D8}"/>
          </ac:picMkLst>
        </pc:picChg>
        <pc:picChg chg="del mod">
          <ac:chgData name="VINAY KUMAR" userId="d40acb1b63bf696d" providerId="LiveId" clId="{3E3B9E53-7ACF-4E06-BFDE-736460078885}" dt="2025-03-02T05:50:58.154" v="814" actId="478"/>
          <ac:picMkLst>
            <pc:docMk/>
            <pc:sldMk cId="1752261485" sldId="262"/>
            <ac:picMk id="8" creationId="{51095322-5901-5D1E-F32A-38FAF462FB5E}"/>
          </ac:picMkLst>
        </pc:picChg>
      </pc:sldChg>
      <pc:sldChg chg="addSp modSp mod">
        <pc:chgData name="VINAY KUMAR" userId="d40acb1b63bf696d" providerId="LiveId" clId="{3E3B9E53-7ACF-4E06-BFDE-736460078885}" dt="2025-03-02T05:45:28.884" v="761" actId="1076"/>
        <pc:sldMkLst>
          <pc:docMk/>
          <pc:sldMk cId="439276986" sldId="263"/>
        </pc:sldMkLst>
        <pc:spChg chg="mod">
          <ac:chgData name="VINAY KUMAR" userId="d40acb1b63bf696d" providerId="LiveId" clId="{3E3B9E53-7ACF-4E06-BFDE-736460078885}" dt="2025-03-02T05:44:46.460" v="749" actId="21"/>
          <ac:spMkLst>
            <pc:docMk/>
            <pc:sldMk cId="439276986" sldId="263"/>
            <ac:spMk id="4" creationId="{42C5C1A8-9558-82B6-DF6A-0346BCA5C8D6}"/>
          </ac:spMkLst>
        </pc:spChg>
        <pc:spChg chg="add mod">
          <ac:chgData name="VINAY KUMAR" userId="d40acb1b63bf696d" providerId="LiveId" clId="{3E3B9E53-7ACF-4E06-BFDE-736460078885}" dt="2025-03-02T05:45:20.792" v="758" actId="2710"/>
          <ac:spMkLst>
            <pc:docMk/>
            <pc:sldMk cId="439276986" sldId="263"/>
            <ac:spMk id="5" creationId="{50288616-6332-DF97-D625-DA672CB3D34F}"/>
          </ac:spMkLst>
        </pc:spChg>
        <pc:picChg chg="mod">
          <ac:chgData name="VINAY KUMAR" userId="d40acb1b63bf696d" providerId="LiveId" clId="{3E3B9E53-7ACF-4E06-BFDE-736460078885}" dt="2025-03-02T05:45:28.884" v="761" actId="1076"/>
          <ac:picMkLst>
            <pc:docMk/>
            <pc:sldMk cId="439276986" sldId="263"/>
            <ac:picMk id="6" creationId="{7FFEBBF7-5357-6C2F-1F93-AFBC207AE4DA}"/>
          </ac:picMkLst>
        </pc:picChg>
      </pc:sldChg>
      <pc:sldChg chg="addSp modSp mod">
        <pc:chgData name="VINAY KUMAR" userId="d40acb1b63bf696d" providerId="LiveId" clId="{3E3B9E53-7ACF-4E06-BFDE-736460078885}" dt="2025-03-02T05:48:35.744" v="801" actId="1076"/>
        <pc:sldMkLst>
          <pc:docMk/>
          <pc:sldMk cId="558358912" sldId="264"/>
        </pc:sldMkLst>
        <pc:spChg chg="mod">
          <ac:chgData name="VINAY KUMAR" userId="d40acb1b63bf696d" providerId="LiveId" clId="{3E3B9E53-7ACF-4E06-BFDE-736460078885}" dt="2025-03-02T05:43:53.586" v="726" actId="1076"/>
          <ac:spMkLst>
            <pc:docMk/>
            <pc:sldMk cId="558358912" sldId="264"/>
            <ac:spMk id="4" creationId="{7B447F83-D4F3-C6D1-040F-143010FD9577}"/>
          </ac:spMkLst>
        </pc:spChg>
        <pc:spChg chg="add mod">
          <ac:chgData name="VINAY KUMAR" userId="d40acb1b63bf696d" providerId="LiveId" clId="{3E3B9E53-7ACF-4E06-BFDE-736460078885}" dt="2025-03-02T05:48:32.554" v="800" actId="2710"/>
          <ac:spMkLst>
            <pc:docMk/>
            <pc:sldMk cId="558358912" sldId="264"/>
            <ac:spMk id="7" creationId="{2940DE8F-0E0E-2EB3-CA45-9D4D8422BDFD}"/>
          </ac:spMkLst>
        </pc:spChg>
        <pc:graphicFrameChg chg="add mod">
          <ac:chgData name="VINAY KUMAR" userId="d40acb1b63bf696d" providerId="LiveId" clId="{3E3B9E53-7ACF-4E06-BFDE-736460078885}" dt="2025-03-02T05:44:32.148" v="748" actId="1076"/>
          <ac:graphicFrameMkLst>
            <pc:docMk/>
            <pc:sldMk cId="558358912" sldId="264"/>
            <ac:graphicFrameMk id="2" creationId="{242FA781-BCCD-FADA-C994-02E11453E45A}"/>
          </ac:graphicFrameMkLst>
        </pc:graphicFrameChg>
        <pc:picChg chg="mod">
          <ac:chgData name="VINAY KUMAR" userId="d40acb1b63bf696d" providerId="LiveId" clId="{3E3B9E53-7ACF-4E06-BFDE-736460078885}" dt="2025-03-02T05:48:35.744" v="801" actId="1076"/>
          <ac:picMkLst>
            <pc:docMk/>
            <pc:sldMk cId="558358912" sldId="264"/>
            <ac:picMk id="6" creationId="{91600DD8-62B8-C39B-3EFE-FC97DFB51C2E}"/>
          </ac:picMkLst>
        </pc:picChg>
      </pc:sldChg>
      <pc:sldChg chg="addSp modSp mod">
        <pc:chgData name="VINAY KUMAR" userId="d40acb1b63bf696d" providerId="LiveId" clId="{3E3B9E53-7ACF-4E06-BFDE-736460078885}" dt="2025-03-02T05:48:21.160" v="799" actId="1076"/>
        <pc:sldMkLst>
          <pc:docMk/>
          <pc:sldMk cId="2054641639" sldId="265"/>
        </pc:sldMkLst>
        <pc:spChg chg="mod">
          <ac:chgData name="VINAY KUMAR" userId="d40acb1b63bf696d" providerId="LiveId" clId="{3E3B9E53-7ACF-4E06-BFDE-736460078885}" dt="2025-03-02T05:37:12.195" v="697" actId="21"/>
          <ac:spMkLst>
            <pc:docMk/>
            <pc:sldMk cId="2054641639" sldId="265"/>
            <ac:spMk id="4" creationId="{921162F8-189C-9192-2809-1C0E121F95CD}"/>
          </ac:spMkLst>
        </pc:spChg>
        <pc:spChg chg="add mod">
          <ac:chgData name="VINAY KUMAR" userId="d40acb1b63bf696d" providerId="LiveId" clId="{3E3B9E53-7ACF-4E06-BFDE-736460078885}" dt="2025-03-02T05:48:18.799" v="798" actId="2710"/>
          <ac:spMkLst>
            <pc:docMk/>
            <pc:sldMk cId="2054641639" sldId="265"/>
            <ac:spMk id="7" creationId="{4DCF762F-9CE5-A709-7A80-45B12BEF2FF5}"/>
          </ac:spMkLst>
        </pc:spChg>
        <pc:graphicFrameChg chg="add mod">
          <ac:chgData name="VINAY KUMAR" userId="d40acb1b63bf696d" providerId="LiveId" clId="{3E3B9E53-7ACF-4E06-BFDE-736460078885}" dt="2025-03-02T05:37:35.506" v="703" actId="14100"/>
          <ac:graphicFrameMkLst>
            <pc:docMk/>
            <pc:sldMk cId="2054641639" sldId="265"/>
            <ac:graphicFrameMk id="2" creationId="{854BA746-3AC0-0666-517B-7524F2C1BCDC}"/>
          </ac:graphicFrameMkLst>
        </pc:graphicFrameChg>
        <pc:picChg chg="mod">
          <ac:chgData name="VINAY KUMAR" userId="d40acb1b63bf696d" providerId="LiveId" clId="{3E3B9E53-7ACF-4E06-BFDE-736460078885}" dt="2025-03-02T05:48:21.160" v="799" actId="1076"/>
          <ac:picMkLst>
            <pc:docMk/>
            <pc:sldMk cId="2054641639" sldId="265"/>
            <ac:picMk id="6" creationId="{79CBE378-98F8-5419-D819-CC129F930FFF}"/>
          </ac:picMkLst>
        </pc:picChg>
      </pc:sldChg>
      <pc:sldChg chg="addSp modSp mod">
        <pc:chgData name="VINAY KUMAR" userId="d40acb1b63bf696d" providerId="LiveId" clId="{3E3B9E53-7ACF-4E06-BFDE-736460078885}" dt="2025-03-02T05:45:38.781" v="762" actId="2710"/>
        <pc:sldMkLst>
          <pc:docMk/>
          <pc:sldMk cId="2327645461" sldId="266"/>
        </pc:sldMkLst>
        <pc:spChg chg="add mod">
          <ac:chgData name="VINAY KUMAR" userId="d40acb1b63bf696d" providerId="LiveId" clId="{3E3B9E53-7ACF-4E06-BFDE-736460078885}" dt="2025-03-02T05:45:38.781" v="762" actId="2710"/>
          <ac:spMkLst>
            <pc:docMk/>
            <pc:sldMk cId="2327645461" sldId="266"/>
            <ac:spMk id="5" creationId="{7ECF707B-CDFB-DD8E-749D-4A18B4551625}"/>
          </ac:spMkLst>
        </pc:spChg>
        <pc:spChg chg="mod">
          <ac:chgData name="VINAY KUMAR" userId="d40acb1b63bf696d" providerId="LiveId" clId="{3E3B9E53-7ACF-4E06-BFDE-736460078885}" dt="2025-03-02T05:12:10.444" v="519" actId="21"/>
          <ac:spMkLst>
            <pc:docMk/>
            <pc:sldMk cId="2327645461" sldId="266"/>
            <ac:spMk id="10" creationId="{31C8F8A9-A710-D90B-0820-32D3785ACE4B}"/>
          </ac:spMkLst>
        </pc:spChg>
        <pc:graphicFrameChg chg="add mod">
          <ac:chgData name="VINAY KUMAR" userId="d40acb1b63bf696d" providerId="LiveId" clId="{3E3B9E53-7ACF-4E06-BFDE-736460078885}" dt="2025-03-02T05:38:15.077" v="709" actId="1076"/>
          <ac:graphicFrameMkLst>
            <pc:docMk/>
            <pc:sldMk cId="2327645461" sldId="266"/>
            <ac:graphicFrameMk id="2" creationId="{821CB263-6F94-ABBC-14BA-52144B634831}"/>
          </ac:graphicFrameMkLst>
        </pc:graphicFrameChg>
        <pc:picChg chg="mod">
          <ac:chgData name="VINAY KUMAR" userId="d40acb1b63bf696d" providerId="LiveId" clId="{3E3B9E53-7ACF-4E06-BFDE-736460078885}" dt="2025-03-02T05:12:37.880" v="527" actId="1076"/>
          <ac:picMkLst>
            <pc:docMk/>
            <pc:sldMk cId="2327645461" sldId="266"/>
            <ac:picMk id="12" creationId="{5139D724-89A3-FD23-E04E-6F7B2A3199A4}"/>
          </ac:picMkLst>
        </pc:picChg>
      </pc:sldChg>
      <pc:sldChg chg="addSp delSp modSp mod">
        <pc:chgData name="VINAY KUMAR" userId="d40acb1b63bf696d" providerId="LiveId" clId="{3E3B9E53-7ACF-4E06-BFDE-736460078885}" dt="2025-03-02T06:36:57.115" v="1083" actId="1076"/>
        <pc:sldMkLst>
          <pc:docMk/>
          <pc:sldMk cId="2515334361" sldId="267"/>
        </pc:sldMkLst>
        <pc:spChg chg="add mod">
          <ac:chgData name="VINAY KUMAR" userId="d40acb1b63bf696d" providerId="LiveId" clId="{3E3B9E53-7ACF-4E06-BFDE-736460078885}" dt="2025-03-02T06:35:27.661" v="1068" actId="1076"/>
          <ac:spMkLst>
            <pc:docMk/>
            <pc:sldMk cId="2515334361" sldId="267"/>
            <ac:spMk id="5" creationId="{33C569FF-6B2A-15E8-658A-AD62AF2AFCDE}"/>
          </ac:spMkLst>
        </pc:spChg>
        <pc:spChg chg="mod">
          <ac:chgData name="VINAY KUMAR" userId="d40acb1b63bf696d" providerId="LiveId" clId="{3E3B9E53-7ACF-4E06-BFDE-736460078885}" dt="2025-03-02T05:47:49.756" v="790" actId="21"/>
          <ac:spMkLst>
            <pc:docMk/>
            <pc:sldMk cId="2515334361" sldId="267"/>
            <ac:spMk id="8" creationId="{23242E0F-D6B0-4F51-8972-8F5427FD1E51}"/>
          </ac:spMkLst>
        </pc:spChg>
        <pc:picChg chg="mod">
          <ac:chgData name="VINAY KUMAR" userId="d40acb1b63bf696d" providerId="LiveId" clId="{3E3B9E53-7ACF-4E06-BFDE-736460078885}" dt="2025-03-02T05:48:08.007" v="796" actId="1076"/>
          <ac:picMkLst>
            <pc:docMk/>
            <pc:sldMk cId="2515334361" sldId="267"/>
            <ac:picMk id="3" creationId="{BF0C632B-74CD-F12E-E72E-1E03449CC608}"/>
          </ac:picMkLst>
        </pc:picChg>
        <pc:picChg chg="add del mod">
          <ac:chgData name="VINAY KUMAR" userId="d40acb1b63bf696d" providerId="LiveId" clId="{3E3B9E53-7ACF-4E06-BFDE-736460078885}" dt="2025-03-02T06:35:12.573" v="1066" actId="478"/>
          <ac:picMkLst>
            <pc:docMk/>
            <pc:sldMk cId="2515334361" sldId="267"/>
            <ac:picMk id="6" creationId="{DE31A9F0-B127-9CB2-BCB6-8E12FAC48CBC}"/>
          </ac:picMkLst>
        </pc:picChg>
        <pc:picChg chg="add mod">
          <ac:chgData name="VINAY KUMAR" userId="d40acb1b63bf696d" providerId="LiveId" clId="{3E3B9E53-7ACF-4E06-BFDE-736460078885}" dt="2025-03-02T06:36:29.693" v="1080" actId="1076"/>
          <ac:picMkLst>
            <pc:docMk/>
            <pc:sldMk cId="2515334361" sldId="267"/>
            <ac:picMk id="7" creationId="{7952460E-5730-688C-2C51-E98F21166F4E}"/>
          </ac:picMkLst>
        </pc:picChg>
        <pc:picChg chg="add mod">
          <ac:chgData name="VINAY KUMAR" userId="d40acb1b63bf696d" providerId="LiveId" clId="{3E3B9E53-7ACF-4E06-BFDE-736460078885}" dt="2025-03-02T06:36:57.115" v="1083" actId="1076"/>
          <ac:picMkLst>
            <pc:docMk/>
            <pc:sldMk cId="2515334361" sldId="267"/>
            <ac:picMk id="9" creationId="{6F696177-EC19-A6FD-4499-9FEC299F295B}"/>
          </ac:picMkLst>
        </pc:picChg>
        <pc:picChg chg="add mod">
          <ac:chgData name="VINAY KUMAR" userId="d40acb1b63bf696d" providerId="LiveId" clId="{3E3B9E53-7ACF-4E06-BFDE-736460078885}" dt="2025-03-02T06:36:20.422" v="1077" actId="1076"/>
          <ac:picMkLst>
            <pc:docMk/>
            <pc:sldMk cId="2515334361" sldId="267"/>
            <ac:picMk id="10" creationId="{914FEB31-2CB8-117B-D4F4-A11E294BC3B2}"/>
          </ac:picMkLst>
        </pc:picChg>
      </pc:sldChg>
      <pc:sldChg chg="modSp">
        <pc:chgData name="VINAY KUMAR" userId="d40acb1b63bf696d" providerId="LiveId" clId="{3E3B9E53-7ACF-4E06-BFDE-736460078885}" dt="2025-03-02T05:26:10.947" v="579"/>
        <pc:sldMkLst>
          <pc:docMk/>
          <pc:sldMk cId="1042569658" sldId="268"/>
        </pc:sldMkLst>
        <pc:graphicFrameChg chg="modGraphic">
          <ac:chgData name="VINAY KUMAR" userId="d40acb1b63bf696d" providerId="LiveId" clId="{3E3B9E53-7ACF-4E06-BFDE-736460078885}" dt="2025-03-02T05:26:10.947" v="579"/>
          <ac:graphicFrameMkLst>
            <pc:docMk/>
            <pc:sldMk cId="1042569658" sldId="268"/>
            <ac:graphicFrameMk id="2" creationId="{D18E5433-5DDD-F130-7E1B-18234E8B82B3}"/>
          </ac:graphicFrameMkLst>
        </pc:graphicFrameChg>
      </pc:sldChg>
      <pc:sldChg chg="addSp delSp modSp mod">
        <pc:chgData name="VINAY KUMAR" userId="d40acb1b63bf696d" providerId="LiveId" clId="{3E3B9E53-7ACF-4E06-BFDE-736460078885}" dt="2025-03-02T05:52:52.664" v="841" actId="27918"/>
        <pc:sldMkLst>
          <pc:docMk/>
          <pc:sldMk cId="1042569658" sldId="268"/>
        </pc:sldMkLst>
        <pc:spChg chg="mod">
          <ac:chgData name="VINAY KUMAR" userId="d40acb1b63bf696d" providerId="LiveId" clId="{3E3B9E53-7ACF-4E06-BFDE-736460078885}" dt="2025-03-02T05:46:39.194" v="772" actId="20577"/>
          <ac:spMkLst>
            <pc:docMk/>
            <pc:sldMk cId="1042569658" sldId="268"/>
            <ac:spMk id="4" creationId="{BAB55593-6100-344A-EFB0-7B3050DDF1BD}"/>
          </ac:spMkLst>
        </pc:spChg>
        <pc:spChg chg="add del mod">
          <ac:chgData name="VINAY KUMAR" userId="d40acb1b63bf696d" providerId="LiveId" clId="{3E3B9E53-7ACF-4E06-BFDE-736460078885}" dt="2025-03-02T05:47:12.204" v="782" actId="478"/>
          <ac:spMkLst>
            <pc:docMk/>
            <pc:sldMk cId="1042569658" sldId="268"/>
            <ac:spMk id="7" creationId="{D23AB9A9-32C7-AB68-76F3-3E09558F626F}"/>
          </ac:spMkLst>
        </pc:spChg>
        <pc:spChg chg="add mod">
          <ac:chgData name="VINAY KUMAR" userId="d40acb1b63bf696d" providerId="LiveId" clId="{3E3B9E53-7ACF-4E06-BFDE-736460078885}" dt="2025-03-02T05:47:01.182" v="780" actId="403"/>
          <ac:spMkLst>
            <pc:docMk/>
            <pc:sldMk cId="1042569658" sldId="268"/>
            <ac:spMk id="9" creationId="{CBCBD367-60EE-68F8-328B-25987D665757}"/>
          </ac:spMkLst>
        </pc:spChg>
        <pc:graphicFrameChg chg="add mod modGraphic">
          <ac:chgData name="VINAY KUMAR" userId="d40acb1b63bf696d" providerId="LiveId" clId="{3E3B9E53-7ACF-4E06-BFDE-736460078885}" dt="2025-03-02T05:47:37.545" v="789" actId="14100"/>
          <ac:graphicFrameMkLst>
            <pc:docMk/>
            <pc:sldMk cId="1042569658" sldId="268"/>
            <ac:graphicFrameMk id="2" creationId="{D18E5433-5DDD-F130-7E1B-18234E8B82B3}"/>
          </ac:graphicFrameMkLst>
        </pc:graphicFrameChg>
        <pc:picChg chg="mod">
          <ac:chgData name="VINAY KUMAR" userId="d40acb1b63bf696d" providerId="LiveId" clId="{3E3B9E53-7ACF-4E06-BFDE-736460078885}" dt="2025-03-02T05:47:30.484" v="786" actId="14100"/>
          <ac:picMkLst>
            <pc:docMk/>
            <pc:sldMk cId="1042569658" sldId="268"/>
            <ac:picMk id="6" creationId="{EBF8B60C-55CD-85B5-14FB-BCEAF756C0E3}"/>
          </ac:picMkLst>
        </pc:picChg>
      </pc:sldChg>
      <pc:sldChg chg="addSp delSp modSp mod">
        <pc:chgData name="VINAY KUMAR" userId="d40acb1b63bf696d" providerId="LiveId" clId="{3E3B9E53-7ACF-4E06-BFDE-736460078885}" dt="2025-03-02T05:38:33.124" v="711" actId="1076"/>
        <pc:sldMkLst>
          <pc:docMk/>
          <pc:sldMk cId="3066061948" sldId="269"/>
        </pc:sldMkLst>
        <pc:spChg chg="mod">
          <ac:chgData name="VINAY KUMAR" userId="d40acb1b63bf696d" providerId="LiveId" clId="{3E3B9E53-7ACF-4E06-BFDE-736460078885}" dt="2025-03-02T05:18:29.149" v="549" actId="20577"/>
          <ac:spMkLst>
            <pc:docMk/>
            <pc:sldMk cId="3066061948" sldId="269"/>
            <ac:spMk id="4" creationId="{80DDF7CF-A3BB-1870-C847-AEEF3469E4FA}"/>
          </ac:spMkLst>
        </pc:spChg>
        <pc:spChg chg="add mod">
          <ac:chgData name="VINAY KUMAR" userId="d40acb1b63bf696d" providerId="LiveId" clId="{3E3B9E53-7ACF-4E06-BFDE-736460078885}" dt="2025-03-02T05:18:42.375" v="552" actId="403"/>
          <ac:spMkLst>
            <pc:docMk/>
            <pc:sldMk cId="3066061948" sldId="269"/>
            <ac:spMk id="7" creationId="{714B9ACA-BD45-6F26-CFC1-D44A7BCFD3F9}"/>
          </ac:spMkLst>
        </pc:spChg>
        <pc:graphicFrameChg chg="add mod">
          <ac:chgData name="VINAY KUMAR" userId="d40acb1b63bf696d" providerId="LiveId" clId="{3E3B9E53-7ACF-4E06-BFDE-736460078885}" dt="2025-03-02T05:38:33.124" v="711" actId="1076"/>
          <ac:graphicFrameMkLst>
            <pc:docMk/>
            <pc:sldMk cId="3066061948" sldId="269"/>
            <ac:graphicFrameMk id="2" creationId="{7C60A1DB-9BBF-983D-9D83-5C076459FBA8}"/>
          </ac:graphicFrameMkLst>
        </pc:graphicFrameChg>
        <pc:graphicFrameChg chg="add del mod">
          <ac:chgData name="VINAY KUMAR" userId="d40acb1b63bf696d" providerId="LiveId" clId="{3E3B9E53-7ACF-4E06-BFDE-736460078885}" dt="2025-03-02T05:20:30.734" v="568" actId="478"/>
          <ac:graphicFrameMkLst>
            <pc:docMk/>
            <pc:sldMk cId="3066061948" sldId="269"/>
            <ac:graphicFrameMk id="8" creationId="{7C60A1DB-9BBF-983D-9D83-5C076459FBA8}"/>
          </ac:graphicFrameMkLst>
        </pc:graphicFrameChg>
        <pc:picChg chg="mod">
          <ac:chgData name="VINAY KUMAR" userId="d40acb1b63bf696d" providerId="LiveId" clId="{3E3B9E53-7ACF-4E06-BFDE-736460078885}" dt="2025-03-02T05:20:41.306" v="570" actId="1076"/>
          <ac:picMkLst>
            <pc:docMk/>
            <pc:sldMk cId="3066061948" sldId="269"/>
            <ac:picMk id="6" creationId="{1EE55AF2-C7D1-1182-3010-2EE948195BF0}"/>
          </ac:picMkLst>
        </pc:picChg>
      </pc:sldChg>
      <pc:sldChg chg="addSp delSp modSp mod">
        <pc:chgData name="VINAY KUMAR" userId="d40acb1b63bf696d" providerId="LiveId" clId="{3E3B9E53-7ACF-4E06-BFDE-736460078885}" dt="2025-03-02T06:29:46.932" v="1036" actId="1035"/>
        <pc:sldMkLst>
          <pc:docMk/>
          <pc:sldMk cId="1924822076" sldId="270"/>
        </pc:sldMkLst>
        <pc:spChg chg="mod">
          <ac:chgData name="VINAY KUMAR" userId="d40acb1b63bf696d" providerId="LiveId" clId="{3E3B9E53-7ACF-4E06-BFDE-736460078885}" dt="2025-03-02T05:46:15.679" v="767" actId="2710"/>
          <ac:spMkLst>
            <pc:docMk/>
            <pc:sldMk cId="1924822076" sldId="270"/>
            <ac:spMk id="6" creationId="{3F0D0F51-0C7D-8007-0FE5-7F2E6D6A830F}"/>
          </ac:spMkLst>
        </pc:spChg>
        <pc:picChg chg="add del mod">
          <ac:chgData name="VINAY KUMAR" userId="d40acb1b63bf696d" providerId="LiveId" clId="{3E3B9E53-7ACF-4E06-BFDE-736460078885}" dt="2025-03-02T06:28:30.553" v="1027" actId="478"/>
          <ac:picMkLst>
            <pc:docMk/>
            <pc:sldMk cId="1924822076" sldId="270"/>
            <ac:picMk id="5" creationId="{820C0B53-E46A-3F3D-9F4C-9C82B6F4CC8F}"/>
          </ac:picMkLst>
        </pc:picChg>
        <pc:picChg chg="add mod">
          <ac:chgData name="VINAY KUMAR" userId="d40acb1b63bf696d" providerId="LiveId" clId="{3E3B9E53-7ACF-4E06-BFDE-736460078885}" dt="2025-03-02T06:29:46.932" v="1036" actId="1035"/>
          <ac:picMkLst>
            <pc:docMk/>
            <pc:sldMk cId="1924822076" sldId="270"/>
            <ac:picMk id="8" creationId="{30CEECB6-8E23-34F9-6F61-7537BD081376}"/>
          </ac:picMkLst>
        </pc:picChg>
        <pc:picChg chg="mod">
          <ac:chgData name="VINAY KUMAR" userId="d40acb1b63bf696d" providerId="LiveId" clId="{3E3B9E53-7ACF-4E06-BFDE-736460078885}" dt="2025-03-02T06:29:38.072" v="1034" actId="1076"/>
          <ac:picMkLst>
            <pc:docMk/>
            <pc:sldMk cId="1924822076" sldId="270"/>
            <ac:picMk id="14" creationId="{457505B7-14F5-4617-FB8B-6FA8668A34BB}"/>
          </ac:picMkLst>
        </pc:picChg>
      </pc:sldChg>
      <pc:sldChg chg="addSp delSp modSp mod">
        <pc:chgData name="VINAY KUMAR" userId="d40acb1b63bf696d" providerId="LiveId" clId="{3E3B9E53-7ACF-4E06-BFDE-736460078885}" dt="2025-03-02T05:45:56.238" v="764" actId="2710"/>
        <pc:sldMkLst>
          <pc:docMk/>
          <pc:sldMk cId="95252975" sldId="271"/>
        </pc:sldMkLst>
        <pc:spChg chg="mod">
          <ac:chgData name="VINAY KUMAR" userId="d40acb1b63bf696d" providerId="LiveId" clId="{3E3B9E53-7ACF-4E06-BFDE-736460078885}" dt="2025-03-02T05:45:48.904" v="763" actId="2710"/>
          <ac:spMkLst>
            <pc:docMk/>
            <pc:sldMk cId="95252975" sldId="271"/>
            <ac:spMk id="8" creationId="{66C4AF5D-B0AA-E63A-094D-4EA336F86EBC}"/>
          </ac:spMkLst>
        </pc:spChg>
        <pc:spChg chg="mod">
          <ac:chgData name="VINAY KUMAR" userId="d40acb1b63bf696d" providerId="LiveId" clId="{3E3B9E53-7ACF-4E06-BFDE-736460078885}" dt="2025-03-02T05:45:56.238" v="764" actId="2710"/>
          <ac:spMkLst>
            <pc:docMk/>
            <pc:sldMk cId="95252975" sldId="271"/>
            <ac:spMk id="14" creationId="{F7EFA440-60C9-5CCA-C47D-56DF59897AEE}"/>
          </ac:spMkLst>
        </pc:spChg>
        <pc:graphicFrameChg chg="add mod">
          <ac:chgData name="VINAY KUMAR" userId="d40acb1b63bf696d" providerId="LiveId" clId="{3E3B9E53-7ACF-4E06-BFDE-736460078885}" dt="2025-03-02T04:56:51.530" v="441"/>
          <ac:graphicFrameMkLst>
            <pc:docMk/>
            <pc:sldMk cId="95252975" sldId="271"/>
            <ac:graphicFrameMk id="2" creationId="{50E43072-B12B-D4B9-E5F4-7AACC87C3496}"/>
          </ac:graphicFrameMkLst>
        </pc:graphicFrameChg>
        <pc:graphicFrameChg chg="add mod">
          <ac:chgData name="VINAY KUMAR" userId="d40acb1b63bf696d" providerId="LiveId" clId="{3E3B9E53-7ACF-4E06-BFDE-736460078885}" dt="2025-03-02T04:57:44.852" v="453" actId="1076"/>
          <ac:graphicFrameMkLst>
            <pc:docMk/>
            <pc:sldMk cId="95252975" sldId="271"/>
            <ac:graphicFrameMk id="4" creationId="{50E43072-B12B-D4B9-E5F4-7AACC87C3496}"/>
          </ac:graphicFrameMkLst>
        </pc:graphicFrameChg>
        <pc:graphicFrameChg chg="add del mod">
          <ac:chgData name="VINAY KUMAR" userId="d40acb1b63bf696d" providerId="LiveId" clId="{3E3B9E53-7ACF-4E06-BFDE-736460078885}" dt="2025-03-02T05:02:16.844" v="461" actId="478"/>
          <ac:graphicFrameMkLst>
            <pc:docMk/>
            <pc:sldMk cId="95252975" sldId="271"/>
            <ac:graphicFrameMk id="5" creationId="{32B8DB2B-A39D-A096-9C7B-4A0BD50B178E}"/>
          </ac:graphicFrameMkLst>
        </pc:graphicFrameChg>
        <pc:graphicFrameChg chg="add mod">
          <ac:chgData name="VINAY KUMAR" userId="d40acb1b63bf696d" providerId="LiveId" clId="{3E3B9E53-7ACF-4E06-BFDE-736460078885}" dt="2025-03-02T05:02:59.364" v="470" actId="14100"/>
          <ac:graphicFrameMkLst>
            <pc:docMk/>
            <pc:sldMk cId="95252975" sldId="271"/>
            <ac:graphicFrameMk id="7" creationId="{32B8DB2B-A39D-A096-9C7B-4A0BD50B178E}"/>
          </ac:graphicFrameMkLst>
        </pc:graphicFrameChg>
        <pc:picChg chg="mod">
          <ac:chgData name="VINAY KUMAR" userId="d40acb1b63bf696d" providerId="LiveId" clId="{3E3B9E53-7ACF-4E06-BFDE-736460078885}" dt="2025-03-02T05:02:39.386" v="466" actId="1076"/>
          <ac:picMkLst>
            <pc:docMk/>
            <pc:sldMk cId="95252975" sldId="271"/>
            <ac:picMk id="3" creationId="{7CA85DB7-9EA9-096C-AA65-D806808AA791}"/>
          </ac:picMkLst>
        </pc:picChg>
        <pc:picChg chg="mod">
          <ac:chgData name="VINAY KUMAR" userId="d40acb1b63bf696d" providerId="LiveId" clId="{3E3B9E53-7ACF-4E06-BFDE-736460078885}" dt="2025-03-02T04:57:41.492" v="452" actId="1076"/>
          <ac:picMkLst>
            <pc:docMk/>
            <pc:sldMk cId="95252975" sldId="271"/>
            <ac:picMk id="10" creationId="{E5F8A138-115D-0C6D-C864-6563AB61CA73}"/>
          </ac:picMkLst>
        </pc:picChg>
      </pc:sldChg>
      <pc:sldChg chg="addSp modSp mod">
        <pc:chgData name="VINAY KUMAR" userId="d40acb1b63bf696d" providerId="LiveId" clId="{3E3B9E53-7ACF-4E06-BFDE-736460078885}" dt="2025-03-02T06:34:45.483" v="1059" actId="1076"/>
        <pc:sldMkLst>
          <pc:docMk/>
          <pc:sldMk cId="2978717501" sldId="272"/>
        </pc:sldMkLst>
        <pc:spChg chg="mod">
          <ac:chgData name="VINAY KUMAR" userId="d40acb1b63bf696d" providerId="LiveId" clId="{3E3B9E53-7ACF-4E06-BFDE-736460078885}" dt="2025-03-02T06:34:45.483" v="1059" actId="1076"/>
          <ac:spMkLst>
            <pc:docMk/>
            <pc:sldMk cId="2978717501" sldId="272"/>
            <ac:spMk id="4" creationId="{DE4E652C-06EC-9A27-07AB-0685408BD20A}"/>
          </ac:spMkLst>
        </pc:spChg>
        <pc:picChg chg="add mod">
          <ac:chgData name="VINAY KUMAR" userId="d40acb1b63bf696d" providerId="LiveId" clId="{3E3B9E53-7ACF-4E06-BFDE-736460078885}" dt="2025-03-02T06:34:35.702" v="1058" actId="14100"/>
          <ac:picMkLst>
            <pc:docMk/>
            <pc:sldMk cId="2978717501" sldId="272"/>
            <ac:picMk id="2" creationId="{FC784534-C825-D8EC-71DC-B3280D578B73}"/>
          </ac:picMkLst>
        </pc:picChg>
      </pc:sldChg>
      <pc:sldChg chg="modSp del mod">
        <pc:chgData name="VINAY KUMAR" userId="d40acb1b63bf696d" providerId="LiveId" clId="{3E3B9E53-7ACF-4E06-BFDE-736460078885}" dt="2025-03-02T04:31:47.316" v="335" actId="47"/>
        <pc:sldMkLst>
          <pc:docMk/>
          <pc:sldMk cId="921364155" sldId="273"/>
        </pc:sldMkLst>
        <pc:spChg chg="mod">
          <ac:chgData name="VINAY KUMAR" userId="d40acb1b63bf696d" providerId="LiveId" clId="{3E3B9E53-7ACF-4E06-BFDE-736460078885}" dt="2025-03-02T04:29:29.594" v="312" actId="2711"/>
          <ac:spMkLst>
            <pc:docMk/>
            <pc:sldMk cId="921364155" sldId="273"/>
            <ac:spMk id="4" creationId="{D75BA3B9-F819-D3C6-0FE3-52DA4AFA79AC}"/>
          </ac:spMkLst>
        </pc:spChg>
      </pc:sldChg>
      <pc:sldChg chg="modSp mod ord">
        <pc:chgData name="VINAY KUMAR" userId="d40acb1b63bf696d" providerId="LiveId" clId="{3E3B9E53-7ACF-4E06-BFDE-736460078885}" dt="2025-03-02T06:20:25.073" v="1016" actId="20577"/>
        <pc:sldMkLst>
          <pc:docMk/>
          <pc:sldMk cId="2188024741" sldId="274"/>
        </pc:sldMkLst>
        <pc:spChg chg="mod">
          <ac:chgData name="VINAY KUMAR" userId="d40acb1b63bf696d" providerId="LiveId" clId="{3E3B9E53-7ACF-4E06-BFDE-736460078885}" dt="2025-03-02T04:31:26.094" v="331" actId="1076"/>
          <ac:spMkLst>
            <pc:docMk/>
            <pc:sldMk cId="2188024741" sldId="274"/>
            <ac:spMk id="4" creationId="{01654A21-89DC-F42E-31D7-0B8F2E500A46}"/>
          </ac:spMkLst>
        </pc:spChg>
        <pc:spChg chg="mod">
          <ac:chgData name="VINAY KUMAR" userId="d40acb1b63bf696d" providerId="LiveId" clId="{3E3B9E53-7ACF-4E06-BFDE-736460078885}" dt="2025-03-02T06:20:25.073" v="1016" actId="20577"/>
          <ac:spMkLst>
            <pc:docMk/>
            <pc:sldMk cId="2188024741" sldId="274"/>
            <ac:spMk id="6" creationId="{EC898075-59B6-41F1-1F7C-1BB362BA1D21}"/>
          </ac:spMkLst>
        </pc:spChg>
        <pc:spChg chg="mod">
          <ac:chgData name="VINAY KUMAR" userId="d40acb1b63bf696d" providerId="LiveId" clId="{3E3B9E53-7ACF-4E06-BFDE-736460078885}" dt="2025-03-02T04:23:23.255" v="250" actId="403"/>
          <ac:spMkLst>
            <pc:docMk/>
            <pc:sldMk cId="2188024741" sldId="274"/>
            <ac:spMk id="8" creationId="{A0FA57F2-B0B0-C922-10FB-6913EC14E62B}"/>
          </ac:spMkLst>
        </pc:spChg>
        <pc:picChg chg="mod">
          <ac:chgData name="VINAY KUMAR" userId="d40acb1b63bf696d" providerId="LiveId" clId="{3E3B9E53-7ACF-4E06-BFDE-736460078885}" dt="2025-03-02T04:29:45.154" v="314" actId="1076"/>
          <ac:picMkLst>
            <pc:docMk/>
            <pc:sldMk cId="2188024741" sldId="274"/>
            <ac:picMk id="3" creationId="{6A349583-873D-9DD6-CF04-2A90A95D3893}"/>
          </ac:picMkLst>
        </pc:picChg>
      </pc:sldChg>
      <pc:sldChg chg="addSp modSp mod">
        <pc:chgData name="VINAY KUMAR" userId="d40acb1b63bf696d" providerId="LiveId" clId="{3E3B9E53-7ACF-4E06-BFDE-736460078885}" dt="2025-03-02T06:20:18.673" v="1015" actId="20577"/>
        <pc:sldMkLst>
          <pc:docMk/>
          <pc:sldMk cId="3261709724" sldId="275"/>
        </pc:sldMkLst>
        <pc:spChg chg="add mod">
          <ac:chgData name="VINAY KUMAR" userId="d40acb1b63bf696d" providerId="LiveId" clId="{3E3B9E53-7ACF-4E06-BFDE-736460078885}" dt="2025-03-02T04:31:07.459" v="328" actId="1076"/>
          <ac:spMkLst>
            <pc:docMk/>
            <pc:sldMk cId="3261709724" sldId="275"/>
            <ac:spMk id="4" creationId="{6C6F80F7-AF41-3A9E-5075-0AF20149C772}"/>
          </ac:spMkLst>
        </pc:spChg>
        <pc:spChg chg="mod">
          <ac:chgData name="VINAY KUMAR" userId="d40acb1b63bf696d" providerId="LiveId" clId="{3E3B9E53-7ACF-4E06-BFDE-736460078885}" dt="2025-03-02T04:31:11.657" v="329" actId="1076"/>
          <ac:spMkLst>
            <pc:docMk/>
            <pc:sldMk cId="3261709724" sldId="275"/>
            <ac:spMk id="6" creationId="{F1D38C10-1BBD-123C-E93F-6D95BF2B9FD9}"/>
          </ac:spMkLst>
        </pc:spChg>
        <pc:spChg chg="mod">
          <ac:chgData name="VINAY KUMAR" userId="d40acb1b63bf696d" providerId="LiveId" clId="{3E3B9E53-7ACF-4E06-BFDE-736460078885}" dt="2025-03-02T06:20:18.673" v="1015" actId="20577"/>
          <ac:spMkLst>
            <pc:docMk/>
            <pc:sldMk cId="3261709724" sldId="275"/>
            <ac:spMk id="8" creationId="{E6EDDE7C-1765-4800-3EE5-9655C1E01D28}"/>
          </ac:spMkLst>
        </pc:spChg>
      </pc:sldChg>
      <pc:sldChg chg="modSp mod">
        <pc:chgData name="VINAY KUMAR" userId="d40acb1b63bf696d" providerId="LiveId" clId="{3E3B9E53-7ACF-4E06-BFDE-736460078885}" dt="2025-03-02T06:20:11.126" v="1014" actId="20577"/>
        <pc:sldMkLst>
          <pc:docMk/>
          <pc:sldMk cId="880324845" sldId="276"/>
        </pc:sldMkLst>
        <pc:spChg chg="mod">
          <ac:chgData name="VINAY KUMAR" userId="d40acb1b63bf696d" providerId="LiveId" clId="{3E3B9E53-7ACF-4E06-BFDE-736460078885}" dt="2025-03-02T06:20:11.126" v="1014" actId="20577"/>
          <ac:spMkLst>
            <pc:docMk/>
            <pc:sldMk cId="880324845" sldId="276"/>
            <ac:spMk id="5" creationId="{439C1940-D1A4-D9E3-AC8B-2133B0DF1F98}"/>
          </ac:spMkLst>
        </pc:spChg>
      </pc:sldChg>
      <pc:sldChg chg="addSp delSp modSp mod">
        <pc:chgData name="VINAY KUMAR" userId="d40acb1b63bf696d" providerId="LiveId" clId="{3E3B9E53-7ACF-4E06-BFDE-736460078885}" dt="2025-03-02T06:18:43.137" v="1010" actId="1076"/>
        <pc:sldMkLst>
          <pc:docMk/>
          <pc:sldMk cId="688033586" sldId="277"/>
        </pc:sldMkLst>
        <pc:graphicFrameChg chg="add del mod">
          <ac:chgData name="VINAY KUMAR" userId="d40acb1b63bf696d" providerId="LiveId" clId="{3E3B9E53-7ACF-4E06-BFDE-736460078885}" dt="2025-03-02T06:16:24.625" v="966" actId="478"/>
          <ac:graphicFrameMkLst>
            <pc:docMk/>
            <pc:sldMk cId="688033586" sldId="277"/>
            <ac:graphicFrameMk id="2" creationId="{2F9C318E-E149-FC96-7CE7-847D7C11D96E}"/>
          </ac:graphicFrameMkLst>
        </pc:graphicFrameChg>
        <pc:graphicFrameChg chg="add del mod">
          <ac:chgData name="VINAY KUMAR" userId="d40acb1b63bf696d" providerId="LiveId" clId="{3E3B9E53-7ACF-4E06-BFDE-736460078885}" dt="2025-03-02T06:17:00.848" v="986" actId="478"/>
          <ac:graphicFrameMkLst>
            <pc:docMk/>
            <pc:sldMk cId="688033586" sldId="277"/>
            <ac:graphicFrameMk id="5" creationId="{2F9C318E-E149-FC96-7CE7-847D7C11D96E}"/>
          </ac:graphicFrameMkLst>
        </pc:graphicFrameChg>
        <pc:graphicFrameChg chg="add mod">
          <ac:chgData name="VINAY KUMAR" userId="d40acb1b63bf696d" providerId="LiveId" clId="{3E3B9E53-7ACF-4E06-BFDE-736460078885}" dt="2025-03-02T06:18:43.137" v="1010" actId="1076"/>
          <ac:graphicFrameMkLst>
            <pc:docMk/>
            <pc:sldMk cId="688033586" sldId="277"/>
            <ac:graphicFrameMk id="7" creationId="{2F9C318E-E149-FC96-7CE7-847D7C11D96E}"/>
          </ac:graphicFrameMkLst>
        </pc:graphicFrameChg>
        <pc:picChg chg="mod">
          <ac:chgData name="VINAY KUMAR" userId="d40acb1b63bf696d" providerId="LiveId" clId="{3E3B9E53-7ACF-4E06-BFDE-736460078885}" dt="2025-03-02T06:18:33.365" v="1008" actId="1076"/>
          <ac:picMkLst>
            <pc:docMk/>
            <pc:sldMk cId="688033586" sldId="277"/>
            <ac:picMk id="8" creationId="{3607C3E5-DA8E-8696-20B1-DC8F6B80C78D}"/>
          </ac:picMkLst>
        </pc:picChg>
      </pc:sldChg>
      <pc:sldChg chg="addSp modSp mod">
        <pc:chgData name="VINAY KUMAR" userId="d40acb1b63bf696d" providerId="LiveId" clId="{3E3B9E53-7ACF-4E06-BFDE-736460078885}" dt="2025-03-02T06:37:50.420" v="1098" actId="1076"/>
        <pc:sldMkLst>
          <pc:docMk/>
          <pc:sldMk cId="3830564790" sldId="278"/>
        </pc:sldMkLst>
        <pc:spChg chg="mod">
          <ac:chgData name="VINAY KUMAR" userId="d40acb1b63bf696d" providerId="LiveId" clId="{3E3B9E53-7ACF-4E06-BFDE-736460078885}" dt="2025-03-02T06:23:26.304" v="1020" actId="2710"/>
          <ac:spMkLst>
            <pc:docMk/>
            <pc:sldMk cId="3830564790" sldId="278"/>
            <ac:spMk id="4" creationId="{8891F3AB-EC27-D23A-1C73-713FD0732003}"/>
          </ac:spMkLst>
        </pc:spChg>
        <pc:picChg chg="add mod">
          <ac:chgData name="VINAY KUMAR" userId="d40acb1b63bf696d" providerId="LiveId" clId="{3E3B9E53-7ACF-4E06-BFDE-736460078885}" dt="2025-03-02T06:37:48.784" v="1097" actId="1076"/>
          <ac:picMkLst>
            <pc:docMk/>
            <pc:sldMk cId="3830564790" sldId="278"/>
            <ac:picMk id="2" creationId="{C2BE2AF8-A081-B427-CF3F-8A6C55AFA112}"/>
          </ac:picMkLst>
        </pc:picChg>
        <pc:picChg chg="add mod">
          <ac:chgData name="VINAY KUMAR" userId="d40acb1b63bf696d" providerId="LiveId" clId="{3E3B9E53-7ACF-4E06-BFDE-736460078885}" dt="2025-03-02T06:37:41.225" v="1094" actId="1076"/>
          <ac:picMkLst>
            <pc:docMk/>
            <pc:sldMk cId="3830564790" sldId="278"/>
            <ac:picMk id="5" creationId="{968ABA70-B35D-0B23-2485-7396CCE1AD9C}"/>
          </ac:picMkLst>
        </pc:picChg>
        <pc:picChg chg="add mod">
          <ac:chgData name="VINAY KUMAR" userId="d40acb1b63bf696d" providerId="LiveId" clId="{3E3B9E53-7ACF-4E06-BFDE-736460078885}" dt="2025-03-02T06:37:50.420" v="1098" actId="1076"/>
          <ac:picMkLst>
            <pc:docMk/>
            <pc:sldMk cId="3830564790" sldId="278"/>
            <ac:picMk id="7" creationId="{9363ECA8-6F83-44B0-CE71-CB21CA3450F5}"/>
          </ac:picMkLst>
        </pc:picChg>
        <pc:picChg chg="mod">
          <ac:chgData name="VINAY KUMAR" userId="d40acb1b63bf696d" providerId="LiveId" clId="{3E3B9E53-7ACF-4E06-BFDE-736460078885}" dt="2025-03-02T06:11:43.142" v="955" actId="14100"/>
          <ac:picMkLst>
            <pc:docMk/>
            <pc:sldMk cId="3830564790" sldId="278"/>
            <ac:picMk id="8" creationId="{AC5C544E-8B2D-D274-BFBA-215E47551E9B}"/>
          </ac:picMkLst>
        </pc:picChg>
      </pc:sldChg>
      <pc:sldChg chg="addSp modSp mod">
        <pc:chgData name="VINAY KUMAR" userId="d40acb1b63bf696d" providerId="LiveId" clId="{3E3B9E53-7ACF-4E06-BFDE-736460078885}" dt="2025-03-02T06:09:53.597" v="951" actId="1076"/>
        <pc:sldMkLst>
          <pc:docMk/>
          <pc:sldMk cId="2385177727" sldId="279"/>
        </pc:sldMkLst>
        <pc:graphicFrameChg chg="add mod modGraphic">
          <ac:chgData name="VINAY KUMAR" userId="d40acb1b63bf696d" providerId="LiveId" clId="{3E3B9E53-7ACF-4E06-BFDE-736460078885}" dt="2025-03-02T06:09:53.597" v="951" actId="1076"/>
          <ac:graphicFrameMkLst>
            <pc:docMk/>
            <pc:sldMk cId="2385177727" sldId="279"/>
            <ac:graphicFrameMk id="2" creationId="{A99DE70F-32DC-E1C1-DB9C-178534B8F325}"/>
          </ac:graphicFrameMkLst>
        </pc:graphicFrameChg>
        <pc:picChg chg="mod">
          <ac:chgData name="VINAY KUMAR" userId="d40acb1b63bf696d" providerId="LiveId" clId="{3E3B9E53-7ACF-4E06-BFDE-736460078885}" dt="2025-03-02T06:09:46.629" v="950" actId="14100"/>
          <ac:picMkLst>
            <pc:docMk/>
            <pc:sldMk cId="2385177727" sldId="279"/>
            <ac:picMk id="8" creationId="{8B62572D-8232-32A5-674F-647BF49CA151}"/>
          </ac:picMkLst>
        </pc:picChg>
      </pc:sldChg>
      <pc:sldChg chg="modSp mod">
        <pc:chgData name="VINAY KUMAR" userId="d40acb1b63bf696d" providerId="LiveId" clId="{3E3B9E53-7ACF-4E06-BFDE-736460078885}" dt="2025-03-02T06:05:01.631" v="918" actId="1076"/>
        <pc:sldMkLst>
          <pc:docMk/>
          <pc:sldMk cId="1099815037" sldId="280"/>
        </pc:sldMkLst>
        <pc:spChg chg="mod">
          <ac:chgData name="VINAY KUMAR" userId="d40acb1b63bf696d" providerId="LiveId" clId="{3E3B9E53-7ACF-4E06-BFDE-736460078885}" dt="2025-03-02T06:04:59.279" v="917" actId="1076"/>
          <ac:spMkLst>
            <pc:docMk/>
            <pc:sldMk cId="1099815037" sldId="280"/>
            <ac:spMk id="6" creationId="{757324FA-6667-7D8D-8600-53A78152ED2A}"/>
          </ac:spMkLst>
        </pc:spChg>
        <pc:spChg chg="mod">
          <ac:chgData name="VINAY KUMAR" userId="d40acb1b63bf696d" providerId="LiveId" clId="{3E3B9E53-7ACF-4E06-BFDE-736460078885}" dt="2025-03-02T06:04:53.695" v="915" actId="1076"/>
          <ac:spMkLst>
            <pc:docMk/>
            <pc:sldMk cId="1099815037" sldId="280"/>
            <ac:spMk id="10" creationId="{EE27A84C-3C93-D617-7995-A1123BDB55CE}"/>
          </ac:spMkLst>
        </pc:spChg>
        <pc:spChg chg="mod">
          <ac:chgData name="VINAY KUMAR" userId="d40acb1b63bf696d" providerId="LiveId" clId="{3E3B9E53-7ACF-4E06-BFDE-736460078885}" dt="2025-03-02T06:04:49.786" v="914" actId="1076"/>
          <ac:spMkLst>
            <pc:docMk/>
            <pc:sldMk cId="1099815037" sldId="280"/>
            <ac:spMk id="12" creationId="{3868F562-B8C9-01F6-8718-305694671467}"/>
          </ac:spMkLst>
        </pc:spChg>
        <pc:picChg chg="mod">
          <ac:chgData name="VINAY KUMAR" userId="d40acb1b63bf696d" providerId="LiveId" clId="{3E3B9E53-7ACF-4E06-BFDE-736460078885}" dt="2025-03-02T06:05:01.631" v="918" actId="1076"/>
          <ac:picMkLst>
            <pc:docMk/>
            <pc:sldMk cId="1099815037" sldId="280"/>
            <ac:picMk id="8" creationId="{E19F7A3F-BF25-678D-5A36-2C1C22D63D7C}"/>
          </ac:picMkLst>
        </pc:picChg>
        <pc:picChg chg="mod">
          <ac:chgData name="VINAY KUMAR" userId="d40acb1b63bf696d" providerId="LiveId" clId="{3E3B9E53-7ACF-4E06-BFDE-736460078885}" dt="2025-03-02T06:04:45.539" v="913" actId="1076"/>
          <ac:picMkLst>
            <pc:docMk/>
            <pc:sldMk cId="1099815037" sldId="280"/>
            <ac:picMk id="14" creationId="{3A8DF781-7F4D-81F7-EBEB-7BCD511F3F84}"/>
          </ac:picMkLst>
        </pc:picChg>
      </pc:sldChg>
      <pc:sldChg chg="addSp modSp mod">
        <pc:chgData name="VINAY KUMAR" userId="d40acb1b63bf696d" providerId="LiveId" clId="{3E3B9E53-7ACF-4E06-BFDE-736460078885}" dt="2025-03-02T06:03:13.271" v="908" actId="14100"/>
        <pc:sldMkLst>
          <pc:docMk/>
          <pc:sldMk cId="3651545965" sldId="281"/>
        </pc:sldMkLst>
        <pc:spChg chg="mod">
          <ac:chgData name="VINAY KUMAR" userId="d40acb1b63bf696d" providerId="LiveId" clId="{3E3B9E53-7ACF-4E06-BFDE-736460078885}" dt="2025-03-02T06:02:31.504" v="894" actId="2710"/>
          <ac:spMkLst>
            <pc:docMk/>
            <pc:sldMk cId="3651545965" sldId="281"/>
            <ac:spMk id="6" creationId="{53A1E2BD-724B-22F7-70C2-75C3A4FB5AD4}"/>
          </ac:spMkLst>
        </pc:spChg>
        <pc:graphicFrameChg chg="add mod">
          <ac:chgData name="VINAY KUMAR" userId="d40acb1b63bf696d" providerId="LiveId" clId="{3E3B9E53-7ACF-4E06-BFDE-736460078885}" dt="2025-03-02T06:03:13.271" v="908" actId="14100"/>
          <ac:graphicFrameMkLst>
            <pc:docMk/>
            <pc:sldMk cId="3651545965" sldId="281"/>
            <ac:graphicFrameMk id="2" creationId="{66F560CE-E72F-2896-E50E-C56E7BCFBDA3}"/>
          </ac:graphicFrameMkLst>
        </pc:graphicFrameChg>
        <pc:picChg chg="mod">
          <ac:chgData name="VINAY KUMAR" userId="d40acb1b63bf696d" providerId="LiveId" clId="{3E3B9E53-7ACF-4E06-BFDE-736460078885}" dt="2025-03-02T06:03:04.319" v="906" actId="1076"/>
          <ac:picMkLst>
            <pc:docMk/>
            <pc:sldMk cId="3651545965" sldId="281"/>
            <ac:picMk id="8" creationId="{A023EB1D-436A-7238-B209-5EDFE6C380A2}"/>
          </ac:picMkLst>
        </pc:picChg>
      </pc:sldChg>
      <pc:sldChg chg="addSp modSp mod ord">
        <pc:chgData name="VINAY KUMAR" userId="d40acb1b63bf696d" providerId="LiveId" clId="{3E3B9E53-7ACF-4E06-BFDE-736460078885}" dt="2025-03-02T04:29:05.469" v="311" actId="403"/>
        <pc:sldMkLst>
          <pc:docMk/>
          <pc:sldMk cId="3416926370" sldId="282"/>
        </pc:sldMkLst>
        <pc:spChg chg="add mod">
          <ac:chgData name="VINAY KUMAR" userId="d40acb1b63bf696d" providerId="LiveId" clId="{3E3B9E53-7ACF-4E06-BFDE-736460078885}" dt="2025-03-02T04:29:05.469" v="311" actId="403"/>
          <ac:spMkLst>
            <pc:docMk/>
            <pc:sldMk cId="3416926370" sldId="282"/>
            <ac:spMk id="4" creationId="{36F01FDE-DE69-7480-AD2E-36ED0A64DFAE}"/>
          </ac:spMkLst>
        </pc:spChg>
      </pc:sldChg>
      <pc:sldChg chg="addSp delSp modSp add mod">
        <pc:chgData name="VINAY KUMAR" userId="d40acb1b63bf696d" providerId="LiveId" clId="{3E3B9E53-7ACF-4E06-BFDE-736460078885}" dt="2025-03-02T06:32:33.162" v="1055" actId="1076"/>
        <pc:sldMkLst>
          <pc:docMk/>
          <pc:sldMk cId="4268388579" sldId="283"/>
        </pc:sldMkLst>
        <pc:spChg chg="del mod">
          <ac:chgData name="VINAY KUMAR" userId="d40acb1b63bf696d" providerId="LiveId" clId="{3E3B9E53-7ACF-4E06-BFDE-736460078885}" dt="2025-03-02T04:35:11.820" v="346" actId="478"/>
          <ac:spMkLst>
            <pc:docMk/>
            <pc:sldMk cId="4268388579" sldId="283"/>
            <ac:spMk id="4" creationId="{A617295D-90D2-69E9-9CFA-8400D54036EA}"/>
          </ac:spMkLst>
        </pc:spChg>
        <pc:spChg chg="add mod">
          <ac:chgData name="VINAY KUMAR" userId="d40acb1b63bf696d" providerId="LiveId" clId="{3E3B9E53-7ACF-4E06-BFDE-736460078885}" dt="2025-03-02T04:47:57.567" v="419" actId="207"/>
          <ac:spMkLst>
            <pc:docMk/>
            <pc:sldMk cId="4268388579" sldId="283"/>
            <ac:spMk id="5" creationId="{19E29625-0ABB-E6E1-F0AA-BE7C3ACD4545}"/>
          </ac:spMkLst>
        </pc:spChg>
        <pc:spChg chg="del mod">
          <ac:chgData name="VINAY KUMAR" userId="d40acb1b63bf696d" providerId="LiveId" clId="{3E3B9E53-7ACF-4E06-BFDE-736460078885}" dt="2025-03-02T04:35:07.855" v="344" actId="478"/>
          <ac:spMkLst>
            <pc:docMk/>
            <pc:sldMk cId="4268388579" sldId="283"/>
            <ac:spMk id="6" creationId="{047CF339-5B3C-8C1B-3B05-96C3AB8CB150}"/>
          </ac:spMkLst>
        </pc:spChg>
        <pc:spChg chg="add del">
          <ac:chgData name="VINAY KUMAR" userId="d40acb1b63bf696d" providerId="LiveId" clId="{3E3B9E53-7ACF-4E06-BFDE-736460078885}" dt="2025-03-02T04:38:27.427" v="401" actId="478"/>
          <ac:spMkLst>
            <pc:docMk/>
            <pc:sldMk cId="4268388579" sldId="283"/>
            <ac:spMk id="8" creationId="{C5D3C4D9-11D0-84A7-674D-9313693A816D}"/>
          </ac:spMkLst>
        </pc:spChg>
        <pc:spChg chg="add">
          <ac:chgData name="VINAY KUMAR" userId="d40acb1b63bf696d" providerId="LiveId" clId="{3E3B9E53-7ACF-4E06-BFDE-736460078885}" dt="2025-03-02T04:38:07.231" v="390"/>
          <ac:spMkLst>
            <pc:docMk/>
            <pc:sldMk cId="4268388579" sldId="283"/>
            <ac:spMk id="9" creationId="{35AFED08-F61C-494E-3A4F-8FD382F3A6C1}"/>
          </ac:spMkLst>
        </pc:spChg>
        <pc:spChg chg="add mod">
          <ac:chgData name="VINAY KUMAR" userId="d40acb1b63bf696d" providerId="LiveId" clId="{3E3B9E53-7ACF-4E06-BFDE-736460078885}" dt="2025-03-02T04:38:13.103" v="392"/>
          <ac:spMkLst>
            <pc:docMk/>
            <pc:sldMk cId="4268388579" sldId="283"/>
            <ac:spMk id="10" creationId="{73D4201A-E333-86AD-B75F-DED90D4B572D}"/>
          </ac:spMkLst>
        </pc:spChg>
        <pc:picChg chg="add del">
          <ac:chgData name="VINAY KUMAR" userId="d40acb1b63bf696d" providerId="LiveId" clId="{3E3B9E53-7ACF-4E06-BFDE-736460078885}" dt="2025-03-02T04:47:58.837" v="421" actId="478"/>
          <ac:picMkLst>
            <pc:docMk/>
            <pc:sldMk cId="4268388579" sldId="283"/>
            <ac:picMk id="3" creationId="{A7E14AF0-22BB-5750-6733-DAB400BB0D1C}"/>
          </ac:picMkLst>
        </pc:picChg>
        <pc:picChg chg="add del mod">
          <ac:chgData name="VINAY KUMAR" userId="d40acb1b63bf696d" providerId="LiveId" clId="{3E3B9E53-7ACF-4E06-BFDE-736460078885}" dt="2025-03-02T04:41:50.400" v="403" actId="478"/>
          <ac:picMkLst>
            <pc:docMk/>
            <pc:sldMk cId="4268388579" sldId="283"/>
            <ac:picMk id="12" creationId="{B1BD10EB-224D-40C3-C881-F45A84C66DD6}"/>
          </ac:picMkLst>
        </pc:picChg>
        <pc:picChg chg="add del mod">
          <ac:chgData name="VINAY KUMAR" userId="d40acb1b63bf696d" providerId="LiveId" clId="{3E3B9E53-7ACF-4E06-BFDE-736460078885}" dt="2025-03-02T04:48:52.272" v="425" actId="478"/>
          <ac:picMkLst>
            <pc:docMk/>
            <pc:sldMk cId="4268388579" sldId="283"/>
            <ac:picMk id="14" creationId="{32AB44CE-E0CF-48A5-A59F-77689B796C67}"/>
          </ac:picMkLst>
        </pc:picChg>
        <pc:picChg chg="add del mod">
          <ac:chgData name="VINAY KUMAR" userId="d40acb1b63bf696d" providerId="LiveId" clId="{3E3B9E53-7ACF-4E06-BFDE-736460078885}" dt="2025-03-02T04:44:35.491" v="413" actId="478"/>
          <ac:picMkLst>
            <pc:docMk/>
            <pc:sldMk cId="4268388579" sldId="283"/>
            <ac:picMk id="16" creationId="{0C4A7BC5-2C01-F307-2FD9-C6ABBA5A8BC4}"/>
          </ac:picMkLst>
        </pc:picChg>
        <pc:picChg chg="add mod ord">
          <ac:chgData name="VINAY KUMAR" userId="d40acb1b63bf696d" providerId="LiveId" clId="{3E3B9E53-7ACF-4E06-BFDE-736460078885}" dt="2025-03-02T04:47:57.881" v="420" actId="167"/>
          <ac:picMkLst>
            <pc:docMk/>
            <pc:sldMk cId="4268388579" sldId="283"/>
            <ac:picMk id="18" creationId="{951F85B1-7510-7A19-4186-FC48F2955660}"/>
          </ac:picMkLst>
        </pc:picChg>
        <pc:picChg chg="add mod">
          <ac:chgData name="VINAY KUMAR" userId="d40acb1b63bf696d" providerId="LiveId" clId="{3E3B9E53-7ACF-4E06-BFDE-736460078885}" dt="2025-03-02T06:32:08.996" v="1050" actId="29295"/>
          <ac:picMkLst>
            <pc:docMk/>
            <pc:sldMk cId="4268388579" sldId="283"/>
            <ac:picMk id="20" creationId="{A760A6D3-2CD7-E107-EE54-5136C8B462E4}"/>
          </ac:picMkLst>
        </pc:picChg>
        <pc:picChg chg="add mod">
          <ac:chgData name="VINAY KUMAR" userId="d40acb1b63bf696d" providerId="LiveId" clId="{3E3B9E53-7ACF-4E06-BFDE-736460078885}" dt="2025-03-02T06:32:33.162" v="1055" actId="1076"/>
          <ac:picMkLst>
            <pc:docMk/>
            <pc:sldMk cId="4268388579" sldId="283"/>
            <ac:picMk id="21" creationId="{6A60632D-FE34-0E71-1D42-A1DBBB0DFD3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Book1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Book1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Garamond" panose="02020404030301010803" pitchFamily="18" charset="0"/>
              </a:rPr>
              <a:t>Gender</a:t>
            </a:r>
            <a:r>
              <a:rPr lang="en-US" sz="2400" b="1" baseline="0" dirty="0">
                <a:latin typeface="Garamond" panose="02020404030301010803" pitchFamily="18" charset="0"/>
              </a:rPr>
              <a:t> vs </a:t>
            </a:r>
            <a:r>
              <a:rPr lang="en-US" sz="2400" b="1" baseline="0" dirty="0" err="1">
                <a:latin typeface="Garamond" panose="02020404030301010803" pitchFamily="18" charset="0"/>
              </a:rPr>
              <a:t>User_Count</a:t>
            </a:r>
            <a:endParaRPr lang="en-US" sz="2400" b="1" dirty="0">
              <a:latin typeface="Garamond" panose="020204040303010108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User_count</c:v>
                </c:pt>
              </c:strCache>
            </c:strRef>
          </c:tx>
          <c:spPr>
            <a:solidFill>
              <a:srgbClr val="EC697D"/>
            </a:solidFill>
            <a:ln>
              <a:noFill/>
            </a:ln>
            <a:effectLst/>
          </c:spPr>
          <c:invertIfNegative val="0"/>
          <c:cat>
            <c:strRef>
              <c:f>Sheet1!$C$6:$C$8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Other</c:v>
                </c:pt>
              </c:strCache>
            </c:strRef>
          </c:cat>
          <c:val>
            <c:numRef>
              <c:f>Sheet1!$D$6:$D$8</c:f>
              <c:numCache>
                <c:formatCode>General</c:formatCode>
                <c:ptCount val="3"/>
                <c:pt idx="0">
                  <c:v>175</c:v>
                </c:pt>
                <c:pt idx="1">
                  <c:v>146</c:v>
                </c:pt>
                <c:pt idx="2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7E-49F8-84D9-250C67308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0237839"/>
        <c:axId val="110245519"/>
      </c:barChart>
      <c:catAx>
        <c:axId val="110237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45519"/>
        <c:crosses val="autoZero"/>
        <c:auto val="1"/>
        <c:lblAlgn val="ctr"/>
        <c:lblOffset val="100"/>
        <c:noMultiLvlLbl val="0"/>
      </c:catAx>
      <c:valAx>
        <c:axId val="11024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37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Garamond" panose="02020404030301010803" pitchFamily="18" charset="0"/>
              </a:rPr>
              <a:t>City wise </a:t>
            </a:r>
            <a:r>
              <a:rPr lang="en-US" sz="2400" b="1" dirty="0" err="1">
                <a:latin typeface="Garamond" panose="02020404030301010803" pitchFamily="18" charset="0"/>
              </a:rPr>
              <a:t>Average_age</a:t>
            </a:r>
            <a:endParaRPr lang="en-US" sz="2400" b="1" dirty="0">
              <a:latin typeface="Garamond" panose="020204040303010108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Sheet1!$D$23</c:f>
              <c:strCache>
                <c:ptCount val="1"/>
                <c:pt idx="0">
                  <c:v>Average_age</c:v>
                </c:pt>
              </c:strCache>
            </c:strRef>
          </c:tx>
          <c:spPr>
            <a:solidFill>
              <a:srgbClr val="EC697D"/>
            </a:solidFill>
            <a:ln>
              <a:noFill/>
            </a:ln>
            <a:effectLst/>
          </c:spPr>
          <c:invertIfNegative val="0"/>
          <c:cat>
            <c:strRef>
              <c:f>Sheet1!$C$24:$C$34</c:f>
              <c:strCache>
                <c:ptCount val="11"/>
                <c:pt idx="0">
                  <c:v>Hyderabad</c:v>
                </c:pt>
                <c:pt idx="1">
                  <c:v>Lucknow</c:v>
                </c:pt>
                <c:pt idx="2">
                  <c:v>Mumbai</c:v>
                </c:pt>
                <c:pt idx="3">
                  <c:v>Pune</c:v>
                </c:pt>
                <c:pt idx="4">
                  <c:v>Indore</c:v>
                </c:pt>
                <c:pt idx="5">
                  <c:v>Ahmedabad</c:v>
                </c:pt>
                <c:pt idx="6">
                  <c:v>Bangalore</c:v>
                </c:pt>
                <c:pt idx="7">
                  <c:v>Chennai</c:v>
                </c:pt>
                <c:pt idx="8">
                  <c:v>Delhi</c:v>
                </c:pt>
                <c:pt idx="9">
                  <c:v>Kolkata</c:v>
                </c:pt>
                <c:pt idx="10">
                  <c:v>Jaipur</c:v>
                </c:pt>
              </c:strCache>
            </c:strRef>
          </c:cat>
          <c:val>
            <c:numRef>
              <c:f>Sheet1!$D$24:$D$34</c:f>
              <c:numCache>
                <c:formatCode>General</c:formatCode>
                <c:ptCount val="11"/>
                <c:pt idx="0">
                  <c:v>41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39</c:v>
                </c:pt>
                <c:pt idx="5">
                  <c:v>39</c:v>
                </c:pt>
                <c:pt idx="6">
                  <c:v>39</c:v>
                </c:pt>
                <c:pt idx="7">
                  <c:v>39</c:v>
                </c:pt>
                <c:pt idx="8">
                  <c:v>37</c:v>
                </c:pt>
                <c:pt idx="9">
                  <c:v>37</c:v>
                </c:pt>
                <c:pt idx="1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E-4B87-BDFE-DB74CD45B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4696751"/>
        <c:axId val="230301039"/>
      </c:barChart>
      <c:catAx>
        <c:axId val="193469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301039"/>
        <c:crosses val="autoZero"/>
        <c:auto val="1"/>
        <c:lblAlgn val="ctr"/>
        <c:lblOffset val="100"/>
        <c:noMultiLvlLbl val="0"/>
      </c:catAx>
      <c:valAx>
        <c:axId val="230301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696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926541962268669E-2"/>
          <c:y val="6.8761353067890885E-2"/>
          <c:w val="0.95608505667526789"/>
          <c:h val="0.93123864693210912"/>
        </c:manualLayout>
      </c:layout>
      <c:pie3DChart>
        <c:varyColors val="1"/>
        <c:ser>
          <c:idx val="0"/>
          <c:order val="0"/>
          <c:tx>
            <c:strRef>
              <c:f>Sheet1!$D$41</c:f>
              <c:strCache>
                <c:ptCount val="1"/>
                <c:pt idx="0">
                  <c:v>User_count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866-4CD4-9D34-BE02B890BC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866-4CD4-9D34-BE02B890BC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866-4CD4-9D34-BE02B890BC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Sheet1!$C$42:$C$44</c:f>
              <c:strCache>
                <c:ptCount val="3"/>
                <c:pt idx="0">
                  <c:v>Indore</c:v>
                </c:pt>
                <c:pt idx="1">
                  <c:v>Lucknow</c:v>
                </c:pt>
                <c:pt idx="2">
                  <c:v>Bangalore</c:v>
                </c:pt>
              </c:strCache>
            </c:strRef>
          </c:cat>
          <c:val>
            <c:numRef>
              <c:f>Sheet1!$D$42:$D$44</c:f>
              <c:numCache>
                <c:formatCode>General</c:formatCode>
                <c:ptCount val="3"/>
                <c:pt idx="0">
                  <c:v>56</c:v>
                </c:pt>
                <c:pt idx="1">
                  <c:v>53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66-4CD4-9D34-BE02B890BC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Sheet1!$Q$33</c:f>
              <c:strCache>
                <c:ptCount val="1"/>
                <c:pt idx="0">
                  <c:v>User_count</c:v>
                </c:pt>
              </c:strCache>
            </c:strRef>
          </c:tx>
          <c:spPr>
            <a:solidFill>
              <a:srgbClr val="EC697D"/>
            </a:solidFill>
            <a:ln>
              <a:noFill/>
            </a:ln>
            <a:effectLst/>
          </c:spPr>
          <c:invertIfNegative val="0"/>
          <c:cat>
            <c:strRef>
              <c:f>Sheet1!$P$34:$P$38</c:f>
              <c:strCache>
                <c:ptCount val="5"/>
                <c:pt idx="0">
                  <c:v>46-55</c:v>
                </c:pt>
                <c:pt idx="1">
                  <c:v>26-35</c:v>
                </c:pt>
                <c:pt idx="2">
                  <c:v>36-45</c:v>
                </c:pt>
                <c:pt idx="3">
                  <c:v>18-25</c:v>
                </c:pt>
                <c:pt idx="4">
                  <c:v>56+</c:v>
                </c:pt>
              </c:strCache>
            </c:strRef>
          </c:cat>
          <c:val>
            <c:numRef>
              <c:f>Sheet1!$Q$34:$Q$38</c:f>
              <c:numCache>
                <c:formatCode>General</c:formatCode>
                <c:ptCount val="5"/>
                <c:pt idx="0">
                  <c:v>124</c:v>
                </c:pt>
                <c:pt idx="1">
                  <c:v>116</c:v>
                </c:pt>
                <c:pt idx="2">
                  <c:v>112</c:v>
                </c:pt>
                <c:pt idx="3">
                  <c:v>88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A6-40EE-BB37-9146DA377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156559"/>
        <c:axId val="225157999"/>
      </c:barChart>
      <c:catAx>
        <c:axId val="22515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157999"/>
        <c:crosses val="autoZero"/>
        <c:auto val="1"/>
        <c:lblAlgn val="ctr"/>
        <c:lblOffset val="100"/>
        <c:noMultiLvlLbl val="0"/>
      </c:catAx>
      <c:valAx>
        <c:axId val="225157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156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Sheet1!$G$82</c:f>
              <c:strCache>
                <c:ptCount val="1"/>
                <c:pt idx="0">
                  <c:v>Total_Users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F4-4005-98E3-AC7E33AB21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F4-4005-98E3-AC7E33AB21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F4-4005-98E3-AC7E33AB216D}"/>
              </c:ext>
            </c:extLst>
          </c:dPt>
          <c:dLbls>
            <c:dLbl>
              <c:idx val="0"/>
              <c:layout>
                <c:manualLayout>
                  <c:x val="0.10691370320972821"/>
                  <c:y val="-4.762345886752578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F4-4005-98E3-AC7E33AB216D}"/>
                </c:ext>
              </c:extLst>
            </c:dLbl>
            <c:dLbl>
              <c:idx val="1"/>
              <c:layout>
                <c:manualLayout>
                  <c:x val="0.20479754169536432"/>
                  <c:y val="8.59877518503205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F4-4005-98E3-AC7E33AB216D}"/>
                </c:ext>
              </c:extLst>
            </c:dLbl>
            <c:dLbl>
              <c:idx val="2"/>
              <c:layout>
                <c:manualLayout>
                  <c:x val="-8.6084743143577377E-2"/>
                  <c:y val="-8.268544656871933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F4-4005-98E3-AC7E33AB21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Sheet1!$F$83:$F$85</c:f>
              <c:strCache>
                <c:ptCount val="3"/>
                <c:pt idx="0">
                  <c:v>Free</c:v>
                </c:pt>
                <c:pt idx="1">
                  <c:v>Silver</c:v>
                </c:pt>
                <c:pt idx="2">
                  <c:v>Gold</c:v>
                </c:pt>
              </c:strCache>
            </c:strRef>
          </c:cat>
          <c:val>
            <c:numRef>
              <c:f>Sheet1!$G$83:$G$85</c:f>
              <c:numCache>
                <c:formatCode>General</c:formatCode>
                <c:ptCount val="3"/>
                <c:pt idx="0">
                  <c:v>68</c:v>
                </c:pt>
                <c:pt idx="1">
                  <c:v>68</c:v>
                </c:pt>
                <c:pt idx="2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F4-4005-98E3-AC7E33AB21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094768529622367"/>
          <c:y val="2.2884671392111051E-2"/>
          <c:w val="0.60436581258216004"/>
          <c:h val="0.93706715367169457"/>
        </c:manualLayout>
      </c:layout>
      <c:pieChart>
        <c:varyColors val="1"/>
        <c:ser>
          <c:idx val="0"/>
          <c:order val="0"/>
          <c:tx>
            <c:strRef>
              <c:f>Sheet1!$T$6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4E-4B27-9C27-0F9FCCA38F83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4E-4B27-9C27-0F9FCCA38F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4E-4B27-9C27-0F9FCCA38F83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4E-4B27-9C27-0F9FCCA38F83}"/>
                </c:ext>
              </c:extLst>
            </c:dLbl>
            <c:dLbl>
              <c:idx val="1"/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4E-4B27-9C27-0F9FCCA38F8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F4E-4B27-9C27-0F9FCCA38F83}"/>
                </c:ext>
              </c:extLst>
            </c:dLbl>
            <c:numFmt formatCode="0.00,\ 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Sheet1!$S$7:$S$9</c:f>
              <c:strCache>
                <c:ptCount val="3"/>
                <c:pt idx="0">
                  <c:v>Gold</c:v>
                </c:pt>
                <c:pt idx="1">
                  <c:v>Silver</c:v>
                </c:pt>
                <c:pt idx="2">
                  <c:v>Free</c:v>
                </c:pt>
              </c:strCache>
            </c:strRef>
          </c:cat>
          <c:val>
            <c:numRef>
              <c:f>Sheet1!$T$7:$T$9</c:f>
              <c:numCache>
                <c:formatCode>General</c:formatCode>
                <c:ptCount val="3"/>
                <c:pt idx="0">
                  <c:v>127936</c:v>
                </c:pt>
                <c:pt idx="1">
                  <c:v>67932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4E-4B27-9C27-0F9FCCA38F8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Sheet1!$AD$58</c:f>
              <c:strCache>
                <c:ptCount val="1"/>
                <c:pt idx="0">
                  <c:v>match_count</c:v>
                </c:pt>
              </c:strCache>
            </c:strRef>
          </c:tx>
          <c:spPr>
            <a:solidFill>
              <a:srgbClr val="EC697D"/>
            </a:solidFill>
            <a:ln>
              <a:noFill/>
            </a:ln>
            <a:effectLst/>
            <a:sp3d/>
          </c:spPr>
          <c:invertIfNegative val="0"/>
          <c:cat>
            <c:strRef>
              <c:f>Sheet1!$AC$59:$AC$61</c:f>
              <c:strCache>
                <c:ptCount val="3"/>
                <c:pt idx="0">
                  <c:v>Music</c:v>
                </c:pt>
                <c:pt idx="1">
                  <c:v>Books</c:v>
                </c:pt>
                <c:pt idx="2">
                  <c:v>Sports</c:v>
                </c:pt>
              </c:strCache>
            </c:strRef>
          </c:cat>
          <c:val>
            <c:numRef>
              <c:f>Sheet1!$AD$59:$AD$61</c:f>
              <c:numCache>
                <c:formatCode>General</c:formatCode>
                <c:ptCount val="3"/>
                <c:pt idx="0">
                  <c:v>40</c:v>
                </c:pt>
                <c:pt idx="1">
                  <c:v>38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0-4279-9F8F-F66C60BD6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0424719"/>
        <c:axId val="230426159"/>
        <c:axId val="0"/>
      </c:bar3DChart>
      <c:catAx>
        <c:axId val="23042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426159"/>
        <c:crosses val="autoZero"/>
        <c:auto val="1"/>
        <c:lblAlgn val="ctr"/>
        <c:lblOffset val="100"/>
        <c:noMultiLvlLbl val="0"/>
      </c:catAx>
      <c:valAx>
        <c:axId val="230426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42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Sheet1!$AF$70</c:f>
              <c:strCache>
                <c:ptCount val="1"/>
                <c:pt idx="0">
                  <c:v>New_users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C697D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Sheet1!$AE$71:$AE$94</c:f>
              <c:strCache>
                <c:ptCount val="24"/>
                <c:pt idx="0">
                  <c:v>2023-03</c:v>
                </c:pt>
                <c:pt idx="1">
                  <c:v>2023-04</c:v>
                </c:pt>
                <c:pt idx="2">
                  <c:v>2023-05</c:v>
                </c:pt>
                <c:pt idx="3">
                  <c:v>2023-06</c:v>
                </c:pt>
                <c:pt idx="4">
                  <c:v>2023-07</c:v>
                </c:pt>
                <c:pt idx="5">
                  <c:v>2023-08</c:v>
                </c:pt>
                <c:pt idx="6">
                  <c:v>2023-09</c:v>
                </c:pt>
                <c:pt idx="7">
                  <c:v>2023-10</c:v>
                </c:pt>
                <c:pt idx="8">
                  <c:v>2023-11</c:v>
                </c:pt>
                <c:pt idx="9">
                  <c:v>2023-12</c:v>
                </c:pt>
                <c:pt idx="10">
                  <c:v>2024-01</c:v>
                </c:pt>
                <c:pt idx="11">
                  <c:v>2024-02</c:v>
                </c:pt>
                <c:pt idx="12">
                  <c:v>2024-03</c:v>
                </c:pt>
                <c:pt idx="13">
                  <c:v>2024-04</c:v>
                </c:pt>
                <c:pt idx="14">
                  <c:v>2024-05</c:v>
                </c:pt>
                <c:pt idx="15">
                  <c:v>2024-06</c:v>
                </c:pt>
                <c:pt idx="16">
                  <c:v>2024-07</c:v>
                </c:pt>
                <c:pt idx="17">
                  <c:v>2024-08</c:v>
                </c:pt>
                <c:pt idx="18">
                  <c:v>2024-09</c:v>
                </c:pt>
                <c:pt idx="19">
                  <c:v>2024-10</c:v>
                </c:pt>
                <c:pt idx="20">
                  <c:v>2024-11</c:v>
                </c:pt>
                <c:pt idx="21">
                  <c:v>2024-12</c:v>
                </c:pt>
                <c:pt idx="22">
                  <c:v>2025-01</c:v>
                </c:pt>
                <c:pt idx="23">
                  <c:v>2025-02</c:v>
                </c:pt>
              </c:strCache>
            </c:strRef>
          </c:cat>
          <c:val>
            <c:numRef>
              <c:f>Sheet1!$AF$71:$AF$94</c:f>
              <c:numCache>
                <c:formatCode>General</c:formatCode>
                <c:ptCount val="24"/>
                <c:pt idx="0">
                  <c:v>19</c:v>
                </c:pt>
                <c:pt idx="1">
                  <c:v>22</c:v>
                </c:pt>
                <c:pt idx="2">
                  <c:v>19</c:v>
                </c:pt>
                <c:pt idx="3">
                  <c:v>20</c:v>
                </c:pt>
                <c:pt idx="4">
                  <c:v>16</c:v>
                </c:pt>
                <c:pt idx="5">
                  <c:v>17</c:v>
                </c:pt>
                <c:pt idx="6">
                  <c:v>25</c:v>
                </c:pt>
                <c:pt idx="7">
                  <c:v>19</c:v>
                </c:pt>
                <c:pt idx="8">
                  <c:v>21</c:v>
                </c:pt>
                <c:pt idx="9">
                  <c:v>28</c:v>
                </c:pt>
                <c:pt idx="10">
                  <c:v>19</c:v>
                </c:pt>
                <c:pt idx="11">
                  <c:v>27</c:v>
                </c:pt>
                <c:pt idx="12">
                  <c:v>15</c:v>
                </c:pt>
                <c:pt idx="13">
                  <c:v>18</c:v>
                </c:pt>
                <c:pt idx="14">
                  <c:v>25</c:v>
                </c:pt>
                <c:pt idx="15">
                  <c:v>24</c:v>
                </c:pt>
                <c:pt idx="16">
                  <c:v>20</c:v>
                </c:pt>
                <c:pt idx="17">
                  <c:v>15</c:v>
                </c:pt>
                <c:pt idx="18">
                  <c:v>18</c:v>
                </c:pt>
                <c:pt idx="19">
                  <c:v>33</c:v>
                </c:pt>
                <c:pt idx="20">
                  <c:v>17</c:v>
                </c:pt>
                <c:pt idx="21">
                  <c:v>21</c:v>
                </c:pt>
                <c:pt idx="22">
                  <c:v>26</c:v>
                </c:pt>
                <c:pt idx="23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EB-42DE-928A-423BEBED0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8703439"/>
        <c:axId val="1938702479"/>
      </c:lineChart>
      <c:catAx>
        <c:axId val="1938703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702479"/>
        <c:crosses val="autoZero"/>
        <c:auto val="1"/>
        <c:lblAlgn val="ctr"/>
        <c:lblOffset val="100"/>
        <c:noMultiLvlLbl val="0"/>
      </c:catAx>
      <c:valAx>
        <c:axId val="1938702479"/>
        <c:scaling>
          <c:orientation val="minMax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703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91152986042468"/>
          <c:y val="9.4608190598868755E-2"/>
          <c:w val="0.78825127342675294"/>
          <c:h val="0.86330290018563094"/>
        </c:manualLayout>
      </c:layout>
      <c:radarChart>
        <c:radarStyle val="marker"/>
        <c:varyColors val="0"/>
        <c:ser>
          <c:idx val="0"/>
          <c:order val="0"/>
          <c:tx>
            <c:strRef>
              <c:f>Sheet1!$AK$114</c:f>
              <c:strCache>
                <c:ptCount val="1"/>
                <c:pt idx="0">
                  <c:v>Marriage_count</c:v>
                </c:pt>
              </c:strCache>
            </c:strRef>
          </c:tx>
          <c:spPr>
            <a:ln w="76200" cap="rnd">
              <a:solidFill>
                <a:srgbClr val="EC697D"/>
              </a:solidFill>
              <a:round/>
            </a:ln>
            <a:effectLst/>
          </c:spPr>
          <c:marker>
            <c:symbol val="none"/>
          </c:marker>
          <c:cat>
            <c:strRef>
              <c:f>Sheet1!$AJ$115:$AJ$119</c:f>
              <c:strCache>
                <c:ptCount val="5"/>
                <c:pt idx="0">
                  <c:v>Ahmedabad</c:v>
                </c:pt>
                <c:pt idx="1">
                  <c:v>Hyderabad</c:v>
                </c:pt>
                <c:pt idx="2">
                  <c:v>Chennai</c:v>
                </c:pt>
                <c:pt idx="3">
                  <c:v>Bangalore</c:v>
                </c:pt>
                <c:pt idx="4">
                  <c:v>Kolkata</c:v>
                </c:pt>
              </c:strCache>
            </c:strRef>
          </c:cat>
          <c:val>
            <c:numRef>
              <c:f>Sheet1!$AK$115:$AK$119</c:f>
              <c:numCache>
                <c:formatCode>General</c:formatCode>
                <c:ptCount val="5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08-47B3-9800-B5CB7B67B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183519"/>
        <c:axId val="253184959"/>
      </c:radarChart>
      <c:catAx>
        <c:axId val="25318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184959"/>
        <c:crosses val="autoZero"/>
        <c:auto val="1"/>
        <c:lblAlgn val="ctr"/>
        <c:lblOffset val="100"/>
        <c:noMultiLvlLbl val="0"/>
      </c:catAx>
      <c:valAx>
        <c:axId val="253184959"/>
        <c:scaling>
          <c:orientation val="minMax"/>
          <c:max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183519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Sheet1!$E$67:$E$71</cx:f>
        <cx:lvl ptCount="5">
          <cx:pt idx="0">Lawyer</cx:pt>
          <cx:pt idx="1">Data Analyst</cx:pt>
          <cx:pt idx="2">Artist</cx:pt>
          <cx:pt idx="3">Doctor</cx:pt>
          <cx:pt idx="4">Freelancer</cx:pt>
        </cx:lvl>
      </cx:strDim>
      <cx:numDim type="size">
        <cx:f>Sheet1!$F$67:$F$71</cx:f>
        <cx:lvl ptCount="5" formatCode="General">
          <cx:pt idx="0">15626</cx:pt>
          <cx:pt idx="1">14968</cx:pt>
          <cx:pt idx="2">14407</cx:pt>
          <cx:pt idx="3">13614</cx:pt>
          <cx:pt idx="4">12927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prstClr val="black">
                  <a:lumMod val="65000"/>
                  <a:lumOff val="35000"/>
                </a:prstClr>
              </a:solidFill>
            </a:defRPr>
          </a:pPr>
          <a:endParaRPr lang="en-US" sz="2400" b="1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Garamond" panose="02020404030301010803" pitchFamily="18" charset="0"/>
          </a:endParaRPr>
        </a:p>
      </cx:txPr>
    </cx:title>
    <cx:plotArea>
      <cx:plotAreaRegion>
        <cx:series layoutId="sunburst" uniqueId="{AF99BF8D-B6EB-4D82-9B17-114AA22D8024}">
          <cx:tx>
            <cx:txData>
              <cx:f>Sheet1!$F$66</cx:f>
              <cx:v>Total_swipes</cx:v>
            </cx:txData>
          </cx:tx>
          <cx:dataLabels pos="ctr">
            <cx:numFmt formatCode="0.00, &quot;K&quot;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4000" b="1" i="0" baseline="0"/>
                </a:pPr>
                <a:endParaRPr lang="en-US" sz="4000" b="1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  <cx:dataLabel idx="0">
              <cx:numFmt formatCode="0.00, &quot;K&quot;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/>
                  </a:pPr>
                  <a:r>
                    <a:rPr lang="en-US" sz="1000" b="1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Lawyer</a:t>
                  </a:r>
                </a:p>
                <a:p>
                  <a:pPr algn="ctr" rtl="0">
                    <a:defRPr/>
                  </a:pPr>
                  <a:r>
                    <a:rPr lang="en-US" sz="1000" b="1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15.63 K</a:t>
                  </a:r>
                </a:p>
              </cx:txPr>
              <cx:visibility seriesName="0" categoryName="1" value="1"/>
              <cx:separator>
</cx:separator>
            </cx:dataLabel>
            <cx:dataLabel idx="1">
              <cx:numFmt formatCode="0.00, &quot;K&quot;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/>
                  </a:pPr>
                  <a:r>
                    <a:rPr lang="en-US" sz="1000" b="1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Data Analyst</a:t>
                  </a:r>
                </a:p>
                <a:p>
                  <a:pPr algn="ctr" rtl="0">
                    <a:defRPr/>
                  </a:pPr>
                  <a:r>
                    <a:rPr lang="en-US" sz="1000" b="1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14.97 K</a:t>
                  </a:r>
                </a:p>
              </cx:txPr>
              <cx:visibility seriesName="0" categoryName="1" value="1"/>
              <cx:separator>
</cx:separator>
            </cx:dataLabel>
            <cx:dataLabel idx="2">
              <cx:numFmt formatCode="0.00, &quot;K&quot;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/>
                  </a:pPr>
                  <a:r>
                    <a:rPr lang="en-US" sz="1000" b="1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Artist</a:t>
                  </a:r>
                </a:p>
                <a:p>
                  <a:pPr algn="ctr" rtl="0">
                    <a:defRPr/>
                  </a:pPr>
                  <a:r>
                    <a:rPr lang="en-US" sz="1000" b="1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14.41 K</a:t>
                  </a:r>
                </a:p>
              </cx:txPr>
              <cx:visibility seriesName="0" categoryName="1" value="1"/>
              <cx:separator>
</cx:separator>
            </cx:dataLabel>
            <cx:dataLabel idx="3">
              <cx:numFmt formatCode="0.00, &quot;K&quot;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/>
                  </a:pPr>
                  <a:r>
                    <a:rPr lang="en-US" sz="1000" b="1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Doctor</a:t>
                  </a:r>
                </a:p>
                <a:p>
                  <a:pPr algn="ctr" rtl="0">
                    <a:defRPr/>
                  </a:pPr>
                  <a:r>
                    <a:rPr lang="en-US" sz="1000" b="1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13.61 K</a:t>
                  </a:r>
                </a:p>
              </cx:txPr>
              <cx:visibility seriesName="0" categoryName="1" value="1"/>
              <cx:separator>
</cx:separator>
            </cx:dataLabel>
            <cx:dataLabel idx="4">
              <cx:numFmt formatCode="0.00, &quot;K&quot;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/>
                  </a:pPr>
                  <a:r>
                    <a:rPr lang="en-US" sz="1000" b="1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Freelancer</a:t>
                  </a:r>
                </a:p>
                <a:p>
                  <a:pPr algn="ctr" rtl="0">
                    <a:defRPr/>
                  </a:pPr>
                  <a:r>
                    <a:rPr lang="en-US" sz="1000" b="1" i="0" u="none" strike="noStrike" baseline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12.93 K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Sheet1!$AB$35:$AB$45</cx:f>
        <cx:lvl ptCount="11">
          <cx:pt idx="0">Bangalore</cx:pt>
          <cx:pt idx="1">Kolkata</cx:pt>
          <cx:pt idx="2">Lucknow</cx:pt>
          <cx:pt idx="3">Chennai</cx:pt>
          <cx:pt idx="4">Indore</cx:pt>
          <cx:pt idx="5">Ahmedabad</cx:pt>
          <cx:pt idx="6">Delhi</cx:pt>
          <cx:pt idx="7">Hyderabad</cx:pt>
          <cx:pt idx="8">Mumbai</cx:pt>
          <cx:pt idx="9">Pune</cx:pt>
          <cx:pt idx="10">Jaipur</cx:pt>
        </cx:lvl>
      </cx:strDim>
      <cx:numDim type="val">
        <cx:f>Sheet1!$AC$35:$AC$45</cx:f>
        <cx:lvl ptCount="11" formatCode="General">
          <cx:pt idx="0">18</cx:pt>
          <cx:pt idx="1">15</cx:pt>
          <cx:pt idx="2">15</cx:pt>
          <cx:pt idx="3">14</cx:pt>
          <cx:pt idx="4">12</cx:pt>
          <cx:pt idx="5">11</cx:pt>
          <cx:pt idx="6">11</cx:pt>
          <cx:pt idx="7">11</cx:pt>
          <cx:pt idx="8">9</cx:pt>
          <cx:pt idx="9">9</cx:pt>
          <cx:pt idx="10">7</cx:pt>
        </cx:lvl>
      </cx:numDim>
    </cx:data>
  </cx:chartData>
  <cx:chart>
    <cx:plotArea>
      <cx:plotAreaRegion>
        <cx:series layoutId="funnel" uniqueId="{FA102157-10F7-44B4-AE8E-C8EE60FE1C54}">
          <cx:tx>
            <cx:txData>
              <cx:f>Sheet1!$AC$34</cx:f>
              <cx:v>Paid_users</cx:v>
            </cx:txData>
          </cx:tx>
          <cx:spPr>
            <a:solidFill>
              <a:srgbClr val="EC697D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>
                    <a:solidFill>
                      <a:schemeClr val="bg1"/>
                    </a:solidFill>
                  </a:defRPr>
                </a:pPr>
                <a:endParaRPr lang="en-US" sz="12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="1"/>
            </a:pPr>
            <a:endParaRPr lang="en-US" sz="12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Sheet1!$AJ$87:$AJ$96</cx:f>
        <cx:lvl ptCount="10">
          <cx:pt idx="0">Engineer</cx:pt>
          <cx:pt idx="1">Data Analyst</cx:pt>
          <cx:pt idx="2">Lawyer</cx:pt>
          <cx:pt idx="3">Teacher</cx:pt>
          <cx:pt idx="4">Artist</cx:pt>
          <cx:pt idx="5">Doctor</cx:pt>
          <cx:pt idx="6">Student</cx:pt>
          <cx:pt idx="7">Data Scientist</cx:pt>
          <cx:pt idx="8">Freelancer</cx:pt>
          <cx:pt idx="9">Businessman</cx:pt>
        </cx:lvl>
      </cx:strDim>
      <cx:numDim type="size">
        <cx:f>Sheet1!$AK$87:$AK$96</cx:f>
        <cx:lvl ptCount="10" formatCode="General">
          <cx:pt idx="0">31979</cx:pt>
          <cx:pt idx="1">29979</cx:pt>
          <cx:pt idx="2">28982</cx:pt>
          <cx:pt idx="3">25984</cx:pt>
          <cx:pt idx="4">17988</cx:pt>
          <cx:pt idx="5">16988</cx:pt>
          <cx:pt idx="6">14990</cx:pt>
          <cx:pt idx="7">11991</cx:pt>
          <cx:pt idx="8">10991</cx:pt>
          <cx:pt idx="9">5996</cx:pt>
        </cx:lvl>
      </cx:numDim>
    </cx:data>
  </cx:chartData>
  <cx:chart>
    <cx:plotArea>
      <cx:plotAreaRegion>
        <cx:series layoutId="treemap" uniqueId="{E429F147-132D-4A1F-8BAD-E0990101F8DC}">
          <cx:tx>
            <cx:txData>
              <cx:f>Sheet1!$AK$86</cx:f>
              <cx:v>Total_spending</cx:v>
            </cx:txData>
          </cx:tx>
          <cx:dataLabels pos="inEnd">
            <cx:numFmt formatCode="0.00, &quot;K&quot;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 b="1"/>
                </a:pPr>
                <a:endParaRPr lang="en-US" sz="1100" b="1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91B1-F921-27B9-4FA7-A996EE66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5CB5-DF06-A949-ACB0-E833FDFD7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4C60-ED5A-D04C-BC49-5926EC2F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7945-2A6B-748F-3939-EE528046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DC43-E8FE-C959-B7F6-B3A17900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04C0-4BF9-064C-E61B-AEB95B98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9383C-0F7A-11D8-49FD-CD796068B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24A9-EAB7-DF45-A268-169D6E6D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EAAB-0234-2892-D90B-1C6D582E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38BF-A6C0-CF8F-CB95-0EDDF68D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02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22E8-362B-2D19-20CF-E9536CD96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4843B-EF4C-5A2D-885D-145434032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77FF-6C7B-B943-733D-908ECD85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73FB-291E-758E-0C28-7943CCB0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1446-36FB-F1C1-707F-F742A532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4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173-B300-8475-C56C-8471D56D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985A7-7D01-496D-F541-F2815EBD3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A004-3642-D3A4-7C39-1A510159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B333-613D-31FA-B406-1232F84E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9EC4-65BC-51CC-7376-8DBE05BC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DFF1-6C2E-FFE9-0FA3-C73F724F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E34C-E489-DB43-607A-F88AE9DD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0931-4680-BD03-2EB8-8B1B9FF3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A189-38DF-EC7C-56CA-C2EE38C9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C454-1B2D-33C4-BCBF-D9F2600F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5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E436-63DC-F59D-555F-27C4EE3C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29F3-F158-1D13-5E0B-828C944C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30647-E948-044F-4F2D-B692F482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763D8-DFA8-2E87-3C26-9F27EEEC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0D3F4-E007-0C5D-D419-DE5D443A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AEDD-0E3A-150D-82C4-06CF142F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4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EB25-8A13-4275-D73F-031D46BF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B64A-7FA6-B7A3-8BD3-7B2F4500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EFB74-4FF9-6722-20FC-841AE48C8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666DF-F833-A46F-9E4C-460844C4C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97CD2-9F4C-14A2-9B11-9BA67CB74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2F0FA-E666-1DF6-A1FA-2DE330C7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3C38F-99CC-DB63-46AC-F1EDF431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AA386-6485-4F32-7FBA-34AF072F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FF7A-A59C-DCF2-E7CD-97A3D089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42609-4A44-82FE-3F9C-1D83AEBE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C818E-C714-6375-05AA-CEE980A0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4AF4E-EDC6-5A85-CEB9-EE9F36E5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0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BC891-3855-E62C-C74E-AF67C0C6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F557-69F0-11C2-CA95-7D842FC1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CC3BE-DD6A-1EF4-2F20-46965BA1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8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DCEE-3AD6-8FB1-BBCB-8292D56D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643D-9538-5F4E-65BE-050B97C2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EC0C7-3B72-A6D8-8F9A-338D80677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CBAE0-57B5-F6DE-098B-38F51D80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578D7-52C4-9B60-42CC-E052D49B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53770-5018-7E73-1B14-74F2BD05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2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667D-4EB6-1A8A-5A92-54E6CE48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6DA43-52A2-AB5C-593F-8340CFA84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83AB8-7A91-18FB-0BEE-2BC0D3091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75C54-8D2E-8594-30B5-55398662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8BC7B-D7BA-063A-27CE-BD53BD38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6902-0D48-AFA3-54F8-3527A268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8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46651-14DC-DD94-02B8-100AADD8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BCEA6-7A7F-7F8C-07FD-289F9D63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3275-857B-3C10-CA1E-2B7EACADE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0BE6-AD3B-4F54-BECA-0E25FF09BEC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7114-B499-8C61-B3D6-C7BFDC08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E600-3C77-E9C0-0DAB-DEACA0D85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76C8-D408-406E-B120-096D6702C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3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microsoft.com/office/2014/relationships/chartEx" Target="../charts/chartEx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14/relationships/chartEx" Target="../charts/chartEx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naykumarpanik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sites.google.com/view/vinaykumarpanika/home?pli=1" TargetMode="External"/><Relationship Id="rId4" Type="http://schemas.openxmlformats.org/officeDocument/2006/relationships/hyperlink" Target="https://github.com/Vinaypanik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14/relationships/chartEx" Target="../charts/chartEx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0E60-374C-18DD-5CFB-8C4872CF4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CD46B-BFB1-5A9C-F3C4-18B25283A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796A5-CC2E-C645-4804-FBA43B07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66BB6-DA37-9426-0D5A-976B99334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C8E00-5190-473B-D6FA-162248D59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162F8-189C-9192-2809-1C0E121F95CD}"/>
              </a:ext>
            </a:extLst>
          </p:cNvPr>
          <p:cNvSpPr txBox="1"/>
          <p:nvPr/>
        </p:nvSpPr>
        <p:spPr>
          <a:xfrm>
            <a:off x="176981" y="210149"/>
            <a:ext cx="1158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Consolas" panose="020B0609020204030204" pitchFamily="49" charset="0"/>
              </a:rPr>
              <a:t>8. Paid Subscribers by Plan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BE378-98F8-5419-D819-CC129F930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90" y="3559890"/>
            <a:ext cx="5148404" cy="2784341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54BA746-3AC0-0666-517B-7524F2C1BC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019540"/>
              </p:ext>
            </p:extLst>
          </p:nvPr>
        </p:nvGraphicFramePr>
        <p:xfrm>
          <a:off x="6089583" y="981777"/>
          <a:ext cx="6102417" cy="5043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CF762F-9CE5-A709-7A80-45B12BEF2FF5}"/>
              </a:ext>
            </a:extLst>
          </p:cNvPr>
          <p:cNvSpPr txBox="1"/>
          <p:nvPr/>
        </p:nvSpPr>
        <p:spPr>
          <a:xfrm>
            <a:off x="255638" y="1155220"/>
            <a:ext cx="6193856" cy="189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Total_Users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subscriptions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5464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2C3D0-F388-3778-FBF1-A43E530CA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10EDE-A8D8-627B-0CAB-FC43C5F0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47F83-D4F3-C6D1-040F-143010FD9577}"/>
              </a:ext>
            </a:extLst>
          </p:cNvPr>
          <p:cNvSpPr txBox="1"/>
          <p:nvPr/>
        </p:nvSpPr>
        <p:spPr>
          <a:xfrm>
            <a:off x="167769" y="90932"/>
            <a:ext cx="10844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9. Revenue by Subscription Plans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00DD8-62B8-C39B-3EFE-FC97DFB51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2" y="3646202"/>
            <a:ext cx="5612499" cy="306429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42FA781-BCCD-FADA-C994-02E11453E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282397"/>
              </p:ext>
            </p:extLst>
          </p:nvPr>
        </p:nvGraphicFramePr>
        <p:xfrm>
          <a:off x="5277332" y="2270844"/>
          <a:ext cx="6549880" cy="4439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40DE8F-0E0E-2EB3-CA45-9D4D8422BDFD}"/>
              </a:ext>
            </a:extLst>
          </p:cNvPr>
          <p:cNvSpPr txBox="1"/>
          <p:nvPr/>
        </p:nvSpPr>
        <p:spPr>
          <a:xfrm>
            <a:off x="286352" y="774361"/>
            <a:ext cx="9964554" cy="281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'silver'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999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'gold'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1999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Revenue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subscriptions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Revenue </a:t>
            </a:r>
            <a:r>
              <a:rPr lang="en-I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835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35BE-265F-2394-3F4D-ED30A31AA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4D43A-85F1-69F0-D8B1-8F1339ECC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5C1A8-9558-82B6-DF6A-0346BCA5C8D6}"/>
              </a:ext>
            </a:extLst>
          </p:cNvPr>
          <p:cNvSpPr txBox="1"/>
          <p:nvPr/>
        </p:nvSpPr>
        <p:spPr>
          <a:xfrm>
            <a:off x="196645" y="147484"/>
            <a:ext cx="11503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10. Expired Subscriptions in Last 3 Months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EBBF7-5357-6C2F-1F93-AFBC207A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67" y="3666085"/>
            <a:ext cx="8803759" cy="1974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88616-6332-DF97-D625-DA672CB3D34F}"/>
              </a:ext>
            </a:extLst>
          </p:cNvPr>
          <p:cNvSpPr txBox="1"/>
          <p:nvPr/>
        </p:nvSpPr>
        <p:spPr>
          <a:xfrm>
            <a:off x="491613" y="941299"/>
            <a:ext cx="9085524" cy="225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End_date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subscriptions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end_date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end_date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,-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927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5B561-0F4D-3DA9-AF7F-434DAEDE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3846D-9F74-8C9D-ADC6-A57651ACA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155838-FEA3-04A0-999B-FE14E32779E8}"/>
              </a:ext>
            </a:extLst>
          </p:cNvPr>
          <p:cNvSpPr txBox="1"/>
          <p:nvPr/>
        </p:nvSpPr>
        <p:spPr>
          <a:xfrm>
            <a:off x="176981" y="179128"/>
            <a:ext cx="7895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rgbClr val="EC697D"/>
                </a:solidFill>
                <a:latin typeface="Garamond" panose="02020404030301010803" pitchFamily="18" charset="0"/>
              </a:rPr>
              <a:t>11. City with Most Paid Subscribers</a:t>
            </a:r>
            <a:endParaRPr lang="en-IN" sz="3600" b="1" dirty="0">
              <a:solidFill>
                <a:srgbClr val="EC697D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1435E-9B30-D6CE-77E4-E2E142050835}"/>
              </a:ext>
            </a:extLst>
          </p:cNvPr>
          <p:cNvSpPr txBox="1"/>
          <p:nvPr/>
        </p:nvSpPr>
        <p:spPr>
          <a:xfrm>
            <a:off x="176981" y="921372"/>
            <a:ext cx="65366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Paid_users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Subscriptions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silver'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'gold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05C6D-5193-4624-423C-6BC9A4CDE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941" y="3168141"/>
            <a:ext cx="2432566" cy="3703856"/>
          </a:xfrm>
          <a:prstGeom prst="rect">
            <a:avLst/>
          </a:prstGeom>
        </p:spPr>
      </p:pic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C38C399A-2927-0D82-B97B-4431C62A0B2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0761672"/>
                  </p:ext>
                </p:extLst>
              </p:nvPr>
            </p:nvGraphicFramePr>
            <p:xfrm>
              <a:off x="6713622" y="1234193"/>
              <a:ext cx="5351646" cy="53109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C38C399A-2927-0D82-B97B-4431C62A0B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3622" y="1234193"/>
                <a:ext cx="5351646" cy="53109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226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4B57F-94FF-578C-EA24-DEAEED90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8D9BD-6D6E-16EE-D9AD-4847654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552D25-B021-BDE4-0EA8-1A8E8F92C587}"/>
              </a:ext>
            </a:extLst>
          </p:cNvPr>
          <p:cNvSpPr txBox="1"/>
          <p:nvPr/>
        </p:nvSpPr>
        <p:spPr>
          <a:xfrm>
            <a:off x="117987" y="117988"/>
            <a:ext cx="9625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12. Most Active User with Maximum Matches</a:t>
            </a:r>
            <a:endParaRPr lang="en-IN" sz="3600" b="1" dirty="0">
              <a:solidFill>
                <a:srgbClr val="EC697D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3E2EA-A53B-8C68-1B2B-F1573200E87E}"/>
              </a:ext>
            </a:extLst>
          </p:cNvPr>
          <p:cNvSpPr txBox="1"/>
          <p:nvPr/>
        </p:nvSpPr>
        <p:spPr>
          <a:xfrm>
            <a:off x="216309" y="882307"/>
            <a:ext cx="10227102" cy="235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 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user1_id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user1_id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Total_matches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matches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u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user1_id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user1_id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0D46A-1F54-B7FF-997B-495F2A33E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74" y="3514420"/>
            <a:ext cx="10090852" cy="15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59BA6-12B6-E5AF-A57C-5CE7455EF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CE33A-05F7-5F47-DA78-DC47273B4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E62EA-F774-49E4-0F2A-69F07E2E8787}"/>
              </a:ext>
            </a:extLst>
          </p:cNvPr>
          <p:cNvSpPr txBox="1"/>
          <p:nvPr/>
        </p:nvSpPr>
        <p:spPr>
          <a:xfrm>
            <a:off x="176981" y="129967"/>
            <a:ext cx="9773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13. Top 3 Interests Leading to Matches</a:t>
            </a:r>
            <a:endParaRPr lang="en-IN" sz="3600" b="1" dirty="0">
              <a:solidFill>
                <a:srgbClr val="EC697D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CC1B4-2D01-DE96-7493-E5C51688A8F9}"/>
              </a:ext>
            </a:extLst>
          </p:cNvPr>
          <p:cNvSpPr txBox="1"/>
          <p:nvPr/>
        </p:nvSpPr>
        <p:spPr>
          <a:xfrm>
            <a:off x="393289" y="906265"/>
            <a:ext cx="109837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match_count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matches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user1_id</a:t>
            </a: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interests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D22D9-4527-6660-0FA2-3DC249EC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2" y="2910323"/>
            <a:ext cx="5284816" cy="2820394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56D8610-E1EB-1213-4E59-10FE6601A6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629560"/>
              </p:ext>
            </p:extLst>
          </p:nvPr>
        </p:nvGraphicFramePr>
        <p:xfrm>
          <a:off x="5967159" y="2172739"/>
          <a:ext cx="6129936" cy="4160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8181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B7293-3B04-BD17-84CE-913C4B426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DC2D98-6871-8BFE-F843-8940603E4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C9FDB2-200E-F595-1574-C1834A1A7A99}"/>
              </a:ext>
            </a:extLst>
          </p:cNvPr>
          <p:cNvSpPr txBox="1"/>
          <p:nvPr/>
        </p:nvSpPr>
        <p:spPr>
          <a:xfrm>
            <a:off x="196646" y="105385"/>
            <a:ext cx="6194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14. High-Value Customers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A06A-0D57-6BD8-D89F-5F0A986E2071}"/>
              </a:ext>
            </a:extLst>
          </p:cNvPr>
          <p:cNvSpPr txBox="1"/>
          <p:nvPr/>
        </p:nvSpPr>
        <p:spPr>
          <a:xfrm>
            <a:off x="196646" y="857101"/>
            <a:ext cx="8229600" cy="235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Swipe_count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subscriptions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'Gold'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swipe_count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200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45CD6C-45D6-ECAC-D220-A92D8834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347" y="622506"/>
            <a:ext cx="3773103" cy="56129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28D3FF-E5B6-6EC4-723B-5027796F7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68" y="3444263"/>
            <a:ext cx="4495800" cy="323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1870EC-0D14-E4AA-5649-01428CC42D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0" y="4066769"/>
            <a:ext cx="1860192" cy="1171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AA9C-9932-159C-C96F-EA01CEFF387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06" y="4066768"/>
            <a:ext cx="1860192" cy="11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45F93-9D4A-B481-257E-AB21BE69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30594-810B-A173-3534-29444815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E97F4B-3FC4-92E7-CB46-BF1F91BDCE80}"/>
              </a:ext>
            </a:extLst>
          </p:cNvPr>
          <p:cNvSpPr txBox="1"/>
          <p:nvPr/>
        </p:nvSpPr>
        <p:spPr>
          <a:xfrm>
            <a:off x="137652" y="193875"/>
            <a:ext cx="8101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Consolas" panose="020B0609020204030204" pitchFamily="49" charset="0"/>
              </a:rPr>
              <a:t>15. Monthly User Growth Rate</a:t>
            </a:r>
            <a:endParaRPr lang="en-IN" sz="3600" b="1" dirty="0">
              <a:solidFill>
                <a:srgbClr val="EC697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E2BD-724B-22F7-70C2-75C3A4FB5AD4}"/>
              </a:ext>
            </a:extLst>
          </p:cNvPr>
          <p:cNvSpPr txBox="1"/>
          <p:nvPr/>
        </p:nvSpPr>
        <p:spPr>
          <a:xfrm>
            <a:off x="137652" y="1034081"/>
            <a:ext cx="90555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registration_date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-MM'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New_users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users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registration_date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-MM'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3EB1D-436A-7238-B209-5EDFE6C38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476" y="442495"/>
            <a:ext cx="1629002" cy="5973009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6F560CE-E72F-2896-E50E-C56E7BCFB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461380"/>
              </p:ext>
            </p:extLst>
          </p:nvPr>
        </p:nvGraphicFramePr>
        <p:xfrm>
          <a:off x="338522" y="2665298"/>
          <a:ext cx="9739129" cy="3998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5154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CF37E-6800-3829-975C-5115AE5B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F056F-8880-90F6-336D-C81D016A7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BAD21-0DE9-C3B6-6E77-0A4035C21EED}"/>
              </a:ext>
            </a:extLst>
          </p:cNvPr>
          <p:cNvSpPr txBox="1"/>
          <p:nvPr/>
        </p:nvSpPr>
        <p:spPr>
          <a:xfrm>
            <a:off x="285135" y="184043"/>
            <a:ext cx="10363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16. Daily Active Users Percentage</a:t>
            </a:r>
            <a:endParaRPr lang="en-IN" sz="3600" b="1" dirty="0">
              <a:solidFill>
                <a:srgbClr val="EC697D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324FA-6667-7D8D-8600-53A78152ED2A}"/>
              </a:ext>
            </a:extLst>
          </p:cNvPr>
          <p:cNvSpPr txBox="1"/>
          <p:nvPr/>
        </p:nvSpPr>
        <p:spPr>
          <a:xfrm>
            <a:off x="422785" y="937376"/>
            <a:ext cx="10087898" cy="189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(*)*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100.0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/(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users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Daily_active_percentage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Frequency_of_use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'Daily'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F7A3F-BF25-678D-5A36-2C1C22D6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471" y="1486821"/>
            <a:ext cx="4273860" cy="1014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27A84C-3C93-D617-7995-A1123BDB55CE}"/>
              </a:ext>
            </a:extLst>
          </p:cNvPr>
          <p:cNvSpPr txBox="1"/>
          <p:nvPr/>
        </p:nvSpPr>
        <p:spPr>
          <a:xfrm>
            <a:off x="285135" y="3164901"/>
            <a:ext cx="11198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17. Average Subscription Duration for Gold Users</a:t>
            </a:r>
            <a:endParaRPr lang="en-IN" sz="3600" b="1" dirty="0">
              <a:solidFill>
                <a:srgbClr val="EC697D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8F562-B8C9-01F6-8718-305694671467}"/>
              </a:ext>
            </a:extLst>
          </p:cNvPr>
          <p:cNvSpPr txBox="1"/>
          <p:nvPr/>
        </p:nvSpPr>
        <p:spPr>
          <a:xfrm>
            <a:off x="422785" y="3842303"/>
            <a:ext cx="9252157" cy="235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start_date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end_date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avg_duration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subscriptions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'Gold'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8DF781-7F4D-81F7-EBEB-7BCD511F3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471" y="4511174"/>
            <a:ext cx="4751728" cy="13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1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D0FC2-4E90-3787-354F-4D265F7C0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EC37C-8FAC-CB52-D5FB-31D49129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54DFA-EDD6-1E94-8CCA-D1A431A8FA85}"/>
              </a:ext>
            </a:extLst>
          </p:cNvPr>
          <p:cNvSpPr txBox="1"/>
          <p:nvPr/>
        </p:nvSpPr>
        <p:spPr>
          <a:xfrm>
            <a:off x="88491" y="104538"/>
            <a:ext cx="111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18. Which Occupation Group Spends the Most Money?</a:t>
            </a:r>
            <a:endParaRPr lang="en-IN" sz="3600" b="1" dirty="0">
              <a:solidFill>
                <a:srgbClr val="EC697D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3FBB5-F1F6-D695-8BC0-479DCBF5C944}"/>
              </a:ext>
            </a:extLst>
          </p:cNvPr>
          <p:cNvSpPr txBox="1"/>
          <p:nvPr/>
        </p:nvSpPr>
        <p:spPr>
          <a:xfrm>
            <a:off x="206478" y="843677"/>
            <a:ext cx="97732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Occupation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'silver'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999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'gold'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1999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Total_spending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subscriptions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occupation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Total_spending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2572D-8232-32A5-674F-647BF49C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2" y="3182632"/>
            <a:ext cx="3314299" cy="3360979"/>
          </a:xfrm>
          <a:prstGeom prst="rect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A99DE70F-32DC-E1C1-DB9C-178534B8F3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260326"/>
                  </p:ext>
                </p:extLst>
              </p:nvPr>
            </p:nvGraphicFramePr>
            <p:xfrm>
              <a:off x="4775166" y="2592622"/>
              <a:ext cx="7295950" cy="41608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A99DE70F-32DC-E1C1-DB9C-178534B8F3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5166" y="2592622"/>
                <a:ext cx="7295950" cy="41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17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A9A1CC-B025-34B4-A439-97D713448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4FC19-1DC4-E544-378E-A37420C9C361}"/>
              </a:ext>
            </a:extLst>
          </p:cNvPr>
          <p:cNvSpPr txBox="1"/>
          <p:nvPr/>
        </p:nvSpPr>
        <p:spPr>
          <a:xfrm>
            <a:off x="167148" y="88490"/>
            <a:ext cx="12024852" cy="283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EC697D"/>
                </a:solidFill>
                <a:latin typeface="Garamond" panose="02020404030301010803" pitchFamily="18" charset="0"/>
              </a:rPr>
              <a:t>Project Overview: Dating App Data Analysis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user behavior, subscription patterns, and relationship preferences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dating app platform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dataset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synthetically generated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simulate a real-world dating application where users interact through swipes, subscriptions, and matches.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is to extract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help improve user experience, optimize marketing strategies, and enhance platform performance.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1E82C-68F3-D4DE-6593-6BAC8B8330AB}"/>
              </a:ext>
            </a:extLst>
          </p:cNvPr>
          <p:cNvSpPr txBox="1"/>
          <p:nvPr/>
        </p:nvSpPr>
        <p:spPr>
          <a:xfrm>
            <a:off x="167148" y="3230699"/>
            <a:ext cx="12024852" cy="2843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EC697D"/>
                </a:solidFill>
                <a:latin typeface="Garamond" panose="02020404030301010803" pitchFamily="18" charset="0"/>
              </a:rPr>
              <a:t>Objective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demographics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app usage patterns.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active 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behaviors.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plans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revenue generation.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the relationship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level, occupation, and spending habits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relationship preferences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region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430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874CC-E760-1E0E-FAD0-967496EC4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BC25E-35D3-3AA1-ED2D-2622A942F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91F3AB-EC27-D23A-1C73-713FD0732003}"/>
              </a:ext>
            </a:extLst>
          </p:cNvPr>
          <p:cNvSpPr txBox="1"/>
          <p:nvPr/>
        </p:nvSpPr>
        <p:spPr>
          <a:xfrm>
            <a:off x="167148" y="1566719"/>
            <a:ext cx="9615949" cy="235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Education_level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user_count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subscriptions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education_level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plan_type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education_level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D1E31-AF20-688D-6A27-6CA9746A2FC9}"/>
              </a:ext>
            </a:extLst>
          </p:cNvPr>
          <p:cNvSpPr txBox="1"/>
          <p:nvPr/>
        </p:nvSpPr>
        <p:spPr>
          <a:xfrm>
            <a:off x="167148" y="183195"/>
            <a:ext cx="1150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19. Is There Any Relationship Between Education Level and Subscription Plan?</a:t>
            </a:r>
            <a:endParaRPr lang="en-IN" sz="3600" b="1" dirty="0">
              <a:solidFill>
                <a:srgbClr val="EC697D"/>
              </a:solidFill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C544E-8B2D-D274-BFBA-215E4755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411" y="2079850"/>
            <a:ext cx="3714414" cy="45329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BE2AF8-A081-B427-CF3F-8A6C55AFA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20" y="4048320"/>
            <a:ext cx="3644772" cy="262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ABA70-B35D-0B23-2485-7396CCE1AD9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" y="4425406"/>
            <a:ext cx="1860192" cy="1171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3ECA8-6F83-44B0-CE71-CB21CA3450F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44" y="4425406"/>
            <a:ext cx="1860192" cy="11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744B8-D8AB-6F4B-DBDD-03F4C5143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55356-BE18-E25C-6086-03D9CA47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9FCAD-AD8C-0E9E-0ACF-8150B0654566}"/>
              </a:ext>
            </a:extLst>
          </p:cNvPr>
          <p:cNvSpPr txBox="1"/>
          <p:nvPr/>
        </p:nvSpPr>
        <p:spPr>
          <a:xfrm>
            <a:off x="186812" y="98323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20. Top 5 city Where Marriage is the Most Popular Relationship Type.</a:t>
            </a:r>
            <a:endParaRPr lang="en-IN" sz="3600" b="1" dirty="0">
              <a:solidFill>
                <a:srgbClr val="EC697D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E40DD-3C5E-D16C-A4BE-C86F4403E669}"/>
              </a:ext>
            </a:extLst>
          </p:cNvPr>
          <p:cNvSpPr txBox="1"/>
          <p:nvPr/>
        </p:nvSpPr>
        <p:spPr>
          <a:xfrm>
            <a:off x="186812" y="1493259"/>
            <a:ext cx="82025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5 city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Marriage_count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</a:t>
            </a: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looking_for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'marriage'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07C3E5-DA8E-8696-20B1-DC8F6B80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7" y="3319082"/>
            <a:ext cx="4737998" cy="293949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9C318E-E149-FC96-7CE7-847D7C11D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210699"/>
              </p:ext>
            </p:extLst>
          </p:nvPr>
        </p:nvGraphicFramePr>
        <p:xfrm>
          <a:off x="5051643" y="835621"/>
          <a:ext cx="7132350" cy="6485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88033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5173-170F-DAD4-84F4-B778C557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2F6F4-4428-A525-8E03-261409804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C1940-D1A4-D9E3-AC8B-2133B0DF1F98}"/>
              </a:ext>
            </a:extLst>
          </p:cNvPr>
          <p:cNvSpPr txBox="1"/>
          <p:nvPr/>
        </p:nvSpPr>
        <p:spPr>
          <a:xfrm>
            <a:off x="113071" y="313379"/>
            <a:ext cx="11965857" cy="641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Key Findings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users are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higher count compared to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users, indicating a gender imbalance in the user base.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Age of Users by City: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like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higher average user ages compared to smaller cities, showing that metropolitan areas attract more mature users.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Children and Occupations: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children are primarily employed in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sectors, which may suggest that financially stable individuals are more likely to seek relationships on the platform.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Cities with Highest Number of Users: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platform's user base is concentrated in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major urban hubs.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Usage Analysis: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user group is between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46-55 years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up the majority of the user base.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Occupations with Highest Swipe Counts: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Occupations like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Professionals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active on the app.</a:t>
            </a:r>
          </a:p>
        </p:txBody>
      </p:sp>
    </p:spTree>
    <p:extLst>
      <p:ext uri="{BB962C8B-B14F-4D97-AF65-F5344CB8AC3E}">
        <p14:creationId xmlns:p14="http://schemas.microsoft.com/office/powerpoint/2010/main" val="88032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953C1-9496-4D0B-23B5-21823207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97A9A-7E16-D72F-B25A-C2900771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38C10-1BBD-123C-E93F-6D95BF2B9FD9}"/>
              </a:ext>
            </a:extLst>
          </p:cNvPr>
          <p:cNvSpPr txBox="1"/>
          <p:nvPr/>
        </p:nvSpPr>
        <p:spPr>
          <a:xfrm>
            <a:off x="339213" y="1175706"/>
            <a:ext cx="11513574" cy="6038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More than 300 Swipes in the Last 6 Months: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engagement is observed among younger users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18-30 years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Subscribers by Plan Type: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paid subscribers opt for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 Plan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price sensitivity.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Subscription Plans: Gold Plan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contributes the highest revenue despite having fewer subscribers, reflecting its higher price point.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Expired Subscriptions in Last 3 Months: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number of subscriptions expired recently, indicating a potential issue in subscription renewal.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with Most Paid Subscribers: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number of paid subscribers, possibly due to higher purchasing power.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Interests Leading to Matches: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interests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primary reasons for matches.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DDE7C-1765-4800-3EE5-9655C1E01D28}"/>
              </a:ext>
            </a:extLst>
          </p:cNvPr>
          <p:cNvSpPr txBox="1"/>
          <p:nvPr/>
        </p:nvSpPr>
        <p:spPr>
          <a:xfrm>
            <a:off x="422787" y="167322"/>
            <a:ext cx="11346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F80F7-AF41-3A9E-5075-0AF20149C772}"/>
              </a:ext>
            </a:extLst>
          </p:cNvPr>
          <p:cNvSpPr txBox="1"/>
          <p:nvPr/>
        </p:nvSpPr>
        <p:spPr>
          <a:xfrm>
            <a:off x="339213" y="523669"/>
            <a:ext cx="619432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</p:txBody>
      </p:sp>
    </p:spTree>
    <p:extLst>
      <p:ext uri="{BB962C8B-B14F-4D97-AF65-F5344CB8AC3E}">
        <p14:creationId xmlns:p14="http://schemas.microsoft.com/office/powerpoint/2010/main" val="326170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E23E2-06AD-7624-58F4-B1944E1F9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49583-873D-9DD6-CF04-2A90A95D3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372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54A21-89DC-F42E-31D7-0B8F2E500A46}"/>
              </a:ext>
            </a:extLst>
          </p:cNvPr>
          <p:cNvSpPr txBox="1"/>
          <p:nvPr/>
        </p:nvSpPr>
        <p:spPr>
          <a:xfrm>
            <a:off x="255639" y="1123441"/>
            <a:ext cx="12054348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High-Value Customers: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High-value customers are predominantly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more than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swipes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User Growth Rate: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shows a steady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monthly growth 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Active Users Percentage: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24% of 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daily active users, indicating good user retention.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Subscription Duration for Gold Users: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users have an average subscription duration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months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Group Spending the Most Money: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Professionals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spend the most on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 vs Subscription Plan: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 levels are correlated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Plan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Cities Where Marriage is Popular Relationship Type: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Ahmedabad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Kolkata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the highest preference for marriage relationships.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98075-59B6-41F1-1F7C-1BB362BA1D21}"/>
              </a:ext>
            </a:extLst>
          </p:cNvPr>
          <p:cNvSpPr txBox="1"/>
          <p:nvPr/>
        </p:nvSpPr>
        <p:spPr>
          <a:xfrm>
            <a:off x="2998839" y="124380"/>
            <a:ext cx="6194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A57F2-B0B0-C922-10FB-6913EC14E62B}"/>
              </a:ext>
            </a:extLst>
          </p:cNvPr>
          <p:cNvSpPr txBox="1"/>
          <p:nvPr/>
        </p:nvSpPr>
        <p:spPr>
          <a:xfrm>
            <a:off x="157317" y="447545"/>
            <a:ext cx="619432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</p:txBody>
      </p:sp>
    </p:spTree>
    <p:extLst>
      <p:ext uri="{BB962C8B-B14F-4D97-AF65-F5344CB8AC3E}">
        <p14:creationId xmlns:p14="http://schemas.microsoft.com/office/powerpoint/2010/main" val="2188024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E924E-AAC5-4370-63F6-73DDB0464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2E334-2A98-6ED7-F8A0-A775DECF0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01FDE-DE69-7480-AD2E-36ED0A64DFAE}"/>
              </a:ext>
            </a:extLst>
          </p:cNvPr>
          <p:cNvSpPr txBox="1"/>
          <p:nvPr/>
        </p:nvSpPr>
        <p:spPr>
          <a:xfrm>
            <a:off x="127819" y="98767"/>
            <a:ext cx="11936361" cy="6420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Suggestions for Improving Business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Enhance Female User Experience: </a:t>
            </a:r>
            <a:r>
              <a:rPr lang="en-US" dirty="0"/>
              <a:t>Offer exclusive features, safety assurance, and personalized match recommendations to attract more female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Targeted Subscription Plans: </a:t>
            </a:r>
            <a:r>
              <a:rPr lang="en-US" dirty="0"/>
              <a:t>Introduce </a:t>
            </a:r>
            <a:r>
              <a:rPr lang="en-US" b="1" dirty="0"/>
              <a:t>flexible subscription packages</a:t>
            </a:r>
            <a:r>
              <a:rPr lang="en-US" dirty="0"/>
              <a:t> based on age groups and interests.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Subscription Renewal Reminders: </a:t>
            </a:r>
            <a:r>
              <a:rPr lang="en-US" dirty="0"/>
              <a:t>Automate </a:t>
            </a:r>
            <a:r>
              <a:rPr lang="en-US" b="1" dirty="0"/>
              <a:t>personalized renewal notifications</a:t>
            </a:r>
            <a:r>
              <a:rPr lang="en-US" dirty="0"/>
              <a:t> with discounts to encourage subscription renewals.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City-Based Promotions: </a:t>
            </a:r>
            <a:r>
              <a:rPr lang="en-US" dirty="0"/>
              <a:t>Design </a:t>
            </a:r>
            <a:r>
              <a:rPr lang="en-US" b="1" dirty="0"/>
              <a:t>special offers for cities like Indore, Lucknow, and Bangalore</a:t>
            </a:r>
            <a:r>
              <a:rPr lang="en-US" dirty="0"/>
              <a:t> to increase paid subscribers.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Engagement Campaigns: </a:t>
            </a:r>
            <a:r>
              <a:rPr lang="en-US" dirty="0"/>
              <a:t>Host virtual events or </a:t>
            </a:r>
            <a:r>
              <a:rPr lang="en-US" b="1" dirty="0"/>
              <a:t>interest-based chat rooms</a:t>
            </a:r>
            <a:r>
              <a:rPr lang="en-US" dirty="0"/>
              <a:t> to boost user interaction and increase matches.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Loyalty Programs: </a:t>
            </a:r>
            <a:r>
              <a:rPr lang="en-US" dirty="0"/>
              <a:t>Implement </a:t>
            </a:r>
            <a:r>
              <a:rPr lang="en-US" b="1" dirty="0"/>
              <a:t>reward programs</a:t>
            </a:r>
            <a:r>
              <a:rPr lang="en-US" dirty="0"/>
              <a:t> where frequent users earn points for swipes or subscription renewals.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Content-Based Matchmaking: </a:t>
            </a:r>
            <a:r>
              <a:rPr lang="en-US" dirty="0"/>
              <a:t>Use </a:t>
            </a:r>
            <a:r>
              <a:rPr lang="en-US" b="1" dirty="0"/>
              <a:t>AI-based recommendation systems</a:t>
            </a:r>
            <a:r>
              <a:rPr lang="en-US" dirty="0"/>
              <a:t> to match users based on shared interests.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Premium Service Bundles: </a:t>
            </a:r>
            <a:r>
              <a:rPr lang="en-US" dirty="0"/>
              <a:t>Offer </a:t>
            </a:r>
            <a:r>
              <a:rPr lang="en-US" b="1" dirty="0"/>
              <a:t>combo packages</a:t>
            </a:r>
            <a:r>
              <a:rPr lang="en-US" dirty="0"/>
              <a:t> with premium features like video calls, priority matching, and advanced filters.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Feedback Mechanism: </a:t>
            </a:r>
            <a:r>
              <a:rPr lang="en-US" dirty="0"/>
              <a:t>Create in-app surveys to gather user feedback and improve service quality.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Occupation-Based Discounts: </a:t>
            </a:r>
            <a:r>
              <a:rPr lang="en-US" dirty="0"/>
              <a:t>Provide </a:t>
            </a:r>
            <a:r>
              <a:rPr lang="en-US" b="1" dirty="0"/>
              <a:t>discounted subscription plans</a:t>
            </a:r>
            <a:r>
              <a:rPr lang="en-US" dirty="0"/>
              <a:t> for IT Professionals, Engineers, and students to attract high-spending users.</a:t>
            </a:r>
          </a:p>
        </p:txBody>
      </p:sp>
    </p:spTree>
    <p:extLst>
      <p:ext uri="{BB962C8B-B14F-4D97-AF65-F5344CB8AC3E}">
        <p14:creationId xmlns:p14="http://schemas.microsoft.com/office/powerpoint/2010/main" val="3416926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50656-4883-3B38-3E42-F7210853E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E807B-E3A4-A409-7631-7347316D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E4E652C-06EC-9A27-07AB-0685408B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51" y="1463300"/>
            <a:ext cx="120777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Name: Vinay Kumar Panika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Email: vinaypanika@gmail.com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LinkedIn: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  <a:hlinkClick r:id="rId3"/>
              </a:rPr>
              <a:t>LinkedIn Profile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GitHub: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  <a:hlinkClick r:id="rId4"/>
              </a:rPr>
              <a:t>GitHub Profile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Portfolio: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Times New Roman" panose="02020603050405020304" pitchFamily="18" charset="0"/>
                <a:hlinkClick r:id="rId5"/>
              </a:rPr>
              <a:t>Portfolio Website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4CF5B-8560-F128-4B17-D0DEC608E31C}"/>
              </a:ext>
            </a:extLst>
          </p:cNvPr>
          <p:cNvSpPr txBox="1"/>
          <p:nvPr/>
        </p:nvSpPr>
        <p:spPr>
          <a:xfrm>
            <a:off x="3416300" y="151280"/>
            <a:ext cx="622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EC697D"/>
                </a:solidFill>
                <a:effectLst/>
                <a:latin typeface="Garamond" panose="02020404030301010803" pitchFamily="18" charset="0"/>
              </a:rPr>
              <a:t>Contact Information</a:t>
            </a:r>
            <a:endParaRPr lang="en-IN" sz="4400" b="1" dirty="0"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784534-C825-D8EC-71DC-B3280D578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01" y="920721"/>
            <a:ext cx="5709099" cy="57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17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57596-6CC8-F23C-2927-A5C04E080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E14AF0-22BB-5750-6733-DAB400BB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29625-0ABB-E6E1-F0AA-BE7C3ACD4545}"/>
              </a:ext>
            </a:extLst>
          </p:cNvPr>
          <p:cNvSpPr txBox="1"/>
          <p:nvPr/>
        </p:nvSpPr>
        <p:spPr>
          <a:xfrm>
            <a:off x="235974" y="1883328"/>
            <a:ext cx="118085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EC697D"/>
                </a:solidFill>
                <a:latin typeface="Garamond" panose="02020404030301010803" pitchFamily="18" charset="0"/>
              </a:rPr>
              <a:t>Thank you for your time and consideration.</a:t>
            </a:r>
          </a:p>
          <a:p>
            <a:pPr algn="ctr"/>
            <a:r>
              <a:rPr lang="en-IN" sz="4000" b="1" dirty="0">
                <a:solidFill>
                  <a:srgbClr val="EC697D"/>
                </a:solidFill>
                <a:latin typeface="Garamond" panose="02020404030301010803" pitchFamily="18" charset="0"/>
              </a:rPr>
              <a:t> I hope this project provides valuable insights. </a:t>
            </a:r>
          </a:p>
          <a:p>
            <a:pPr algn="ctr"/>
            <a:r>
              <a:rPr lang="en-IN" sz="4000" b="1" dirty="0">
                <a:solidFill>
                  <a:srgbClr val="EC697D"/>
                </a:solidFill>
                <a:latin typeface="Garamond" panose="02020404030301010803" pitchFamily="18" charset="0"/>
              </a:rPr>
              <a:t>Please feel free to connect with me for any discussions or suggestions.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60A6D3-2CD7-E107-EE54-5136C8B462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40579" cy="16005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60632D-FE34-0E71-1D42-A1DBBB0DFD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421" y="5041535"/>
            <a:ext cx="2540579" cy="160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8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71BA2-637D-A3F8-E302-561B6C983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33CB3-3100-5E43-8947-2DBA09F81B3A}"/>
              </a:ext>
            </a:extLst>
          </p:cNvPr>
          <p:cNvSpPr txBox="1"/>
          <p:nvPr/>
        </p:nvSpPr>
        <p:spPr>
          <a:xfrm>
            <a:off x="4006326" y="117987"/>
            <a:ext cx="417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C697D"/>
                </a:solidFill>
                <a:latin typeface="Garamond" panose="02020404030301010803" pitchFamily="18" charset="0"/>
              </a:rPr>
              <a:t>ER DIAGRAM</a:t>
            </a:r>
            <a:endParaRPr lang="en-IN" sz="4800" b="1" dirty="0">
              <a:solidFill>
                <a:srgbClr val="EC697D"/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82C65F-743B-8FB8-85A0-7CF09EF17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971"/>
            <a:ext cx="12192000" cy="53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9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19001-E892-1A70-FBAD-3C57CD40F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85DB7-9EA9-096C-AA65-D806808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65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092E9-519C-828B-A6EF-1C8BF358FB06}"/>
              </a:ext>
            </a:extLst>
          </p:cNvPr>
          <p:cNvSpPr txBox="1"/>
          <p:nvPr/>
        </p:nvSpPr>
        <p:spPr>
          <a:xfrm>
            <a:off x="422787" y="2766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1. Gender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4AF5D-B0AA-E63A-094D-4EA336F86EBC}"/>
              </a:ext>
            </a:extLst>
          </p:cNvPr>
          <p:cNvSpPr txBox="1"/>
          <p:nvPr/>
        </p:nvSpPr>
        <p:spPr>
          <a:xfrm>
            <a:off x="530939" y="1061882"/>
            <a:ext cx="5427099" cy="142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8A138-115D-0C6D-C864-6563AB61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36" y="1678452"/>
            <a:ext cx="1676634" cy="962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062308-F400-8578-50EF-FB60D1920B3D}"/>
              </a:ext>
            </a:extLst>
          </p:cNvPr>
          <p:cNvSpPr txBox="1"/>
          <p:nvPr/>
        </p:nvSpPr>
        <p:spPr>
          <a:xfrm>
            <a:off x="422787" y="3002646"/>
            <a:ext cx="6833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Garamond" panose="02020404030301010803" pitchFamily="18" charset="0"/>
              </a:rPr>
              <a:t>2. Average Age of Users by City</a:t>
            </a:r>
            <a:endParaRPr lang="en-IN" sz="3600" b="1" dirty="0">
              <a:solidFill>
                <a:srgbClr val="EC697D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FA440-60C9-5CCA-C47D-56DF59897AEE}"/>
              </a:ext>
            </a:extLst>
          </p:cNvPr>
          <p:cNvSpPr txBox="1"/>
          <p:nvPr/>
        </p:nvSpPr>
        <p:spPr>
          <a:xfrm>
            <a:off x="530939" y="3648977"/>
            <a:ext cx="6194322" cy="189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0E6191-5134-0D35-101B-39BF85656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313" y="4212043"/>
            <a:ext cx="2057687" cy="2457209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E43072-B12B-D4B9-E5F4-7AACC87C3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918345"/>
              </p:ext>
            </p:extLst>
          </p:nvPr>
        </p:nvGraphicFramePr>
        <p:xfrm>
          <a:off x="7109860" y="4788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2B8DB2B-A39D-A096-9C7B-4A0BD50B1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597555"/>
              </p:ext>
            </p:extLst>
          </p:nvPr>
        </p:nvGraphicFramePr>
        <p:xfrm>
          <a:off x="6725261" y="3584091"/>
          <a:ext cx="5258192" cy="3192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525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CDB4F-6104-B291-BF72-8B7AA9A4B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8E495-3F87-23B9-60D2-6539A305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A51515-230C-387D-8E83-F3453A471050}"/>
              </a:ext>
            </a:extLst>
          </p:cNvPr>
          <p:cNvSpPr txBox="1"/>
          <p:nvPr/>
        </p:nvSpPr>
        <p:spPr>
          <a:xfrm>
            <a:off x="162232" y="173688"/>
            <a:ext cx="1127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Consolas" panose="020B0609020204030204" pitchFamily="49" charset="0"/>
              </a:rPr>
              <a:t>3. Users with Children and Their Occupations</a:t>
            </a:r>
            <a:endParaRPr lang="en-IN" sz="3600" b="1" dirty="0">
              <a:solidFill>
                <a:srgbClr val="EC697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D0F51-0C7D-8007-0FE5-7F2E6D6A830F}"/>
              </a:ext>
            </a:extLst>
          </p:cNvPr>
          <p:cNvSpPr txBox="1"/>
          <p:nvPr/>
        </p:nvSpPr>
        <p:spPr>
          <a:xfrm>
            <a:off x="280220" y="930521"/>
            <a:ext cx="9884058" cy="189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Occupation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Children </a:t>
            </a:r>
            <a:r>
              <a:rPr lang="en-I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7505B7-14F5-4617-FB8B-6FA8668A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384" y="1539646"/>
            <a:ext cx="3137836" cy="4993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EECB6-8E23-34F9-6F61-7537BD081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3" y="2950456"/>
            <a:ext cx="5243437" cy="37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7774A-3747-C69B-A656-A15DCBE16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0251E-8E82-E010-68AD-D9B794C1A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C8F8A9-A710-D90B-0820-32D3785ACE4B}"/>
              </a:ext>
            </a:extLst>
          </p:cNvPr>
          <p:cNvSpPr txBox="1"/>
          <p:nvPr/>
        </p:nvSpPr>
        <p:spPr>
          <a:xfrm>
            <a:off x="117986" y="339403"/>
            <a:ext cx="11228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Consolas" panose="020B0609020204030204" pitchFamily="49" charset="0"/>
              </a:rPr>
              <a:t>4. Top 3 Cities with Highest Number of Users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39D724-89A3-FD23-E04E-6F7B2A319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45" y="3135866"/>
            <a:ext cx="4237865" cy="2227041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21CB263-6F94-ABBC-14BA-52144B6348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275507"/>
              </p:ext>
            </p:extLst>
          </p:nvPr>
        </p:nvGraphicFramePr>
        <p:xfrm>
          <a:off x="5505649" y="2217721"/>
          <a:ext cx="6362299" cy="4063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CF707B-CDFB-DD8E-749D-4A18B4551625}"/>
              </a:ext>
            </a:extLst>
          </p:cNvPr>
          <p:cNvSpPr txBox="1"/>
          <p:nvPr/>
        </p:nvSpPr>
        <p:spPr>
          <a:xfrm>
            <a:off x="218973" y="1340782"/>
            <a:ext cx="8135755" cy="142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 city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764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C8BD6-3D9E-49A5-5917-3DE9BC1E2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3D3C09-2C72-F196-3E24-58576DD82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DF7CF-A3BB-1870-C847-AEEF3469E4FA}"/>
              </a:ext>
            </a:extLst>
          </p:cNvPr>
          <p:cNvSpPr txBox="1"/>
          <p:nvPr/>
        </p:nvSpPr>
        <p:spPr>
          <a:xfrm>
            <a:off x="285135" y="137652"/>
            <a:ext cx="10119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Consolas" panose="020B0609020204030204" pitchFamily="49" charset="0"/>
              </a:rPr>
              <a:t>5. Age Group Usage Analysis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55AF2-C7D1-1182-3010-2EE948195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275" y="4355970"/>
            <a:ext cx="3473634" cy="2303509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60A1DB-9BBF-983D-9D83-5C076459F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913575"/>
              </p:ext>
            </p:extLst>
          </p:nvPr>
        </p:nvGraphicFramePr>
        <p:xfrm>
          <a:off x="6096000" y="843929"/>
          <a:ext cx="5948827" cy="3512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4B9ACA-BD45-6F26-CFC1-D44A7BCFD3F9}"/>
              </a:ext>
            </a:extLst>
          </p:cNvPr>
          <p:cNvSpPr txBox="1"/>
          <p:nvPr/>
        </p:nvSpPr>
        <p:spPr>
          <a:xfrm>
            <a:off x="285135" y="946801"/>
            <a:ext cx="619385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18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25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'18-25'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26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35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'26-35'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36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45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'36-45'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46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55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'46-55'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'56+'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Age_group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User_count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</a:t>
            </a: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18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25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'18-25'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26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35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'26-35'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36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45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'36-45'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46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55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'46-55'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'56+'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606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0FDA9-E7DA-FF69-3E2F-4B0E05A66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48287-FC4C-58C1-4D05-7011CEED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B55593-6100-344A-EFB0-7B3050DDF1BD}"/>
              </a:ext>
            </a:extLst>
          </p:cNvPr>
          <p:cNvSpPr txBox="1"/>
          <p:nvPr/>
        </p:nvSpPr>
        <p:spPr>
          <a:xfrm>
            <a:off x="-1" y="209301"/>
            <a:ext cx="11936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Consolas" panose="020B0609020204030204" pitchFamily="49" charset="0"/>
              </a:rPr>
              <a:t>6. Top 5 Occupations with Highest Swipe Counts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8B60C-55CD-85B5-14FB-BCEAF756C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43" y="3429000"/>
            <a:ext cx="4636368" cy="3219699"/>
          </a:xfrm>
          <a:prstGeom prst="rect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D18E5433-5DDD-F130-7E1B-18234E8B82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97629017"/>
                  </p:ext>
                </p:extLst>
              </p:nvPr>
            </p:nvGraphicFramePr>
            <p:xfrm>
              <a:off x="6015789" y="1172163"/>
              <a:ext cx="6594447" cy="53152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D18E5433-5DDD-F130-7E1B-18234E8B82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5789" y="1172163"/>
                <a:ext cx="6594447" cy="531526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CBD367-60EE-68F8-328B-25987D665757}"/>
              </a:ext>
            </a:extLst>
          </p:cNvPr>
          <p:cNvSpPr txBox="1"/>
          <p:nvPr/>
        </p:nvSpPr>
        <p:spPr>
          <a:xfrm>
            <a:off x="255640" y="917187"/>
            <a:ext cx="6237170" cy="235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5 Occupation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Swipe_count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Total_swipes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Occupation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Swipe_count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4256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23531-2A94-9E24-BC8B-90B42D3C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C632B-74CD-F12E-E72E-1E03449C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42E0F-D6B0-4F51-8972-8F5427FD1E51}"/>
              </a:ext>
            </a:extLst>
          </p:cNvPr>
          <p:cNvSpPr txBox="1"/>
          <p:nvPr/>
        </p:nvSpPr>
        <p:spPr>
          <a:xfrm>
            <a:off x="157317" y="95864"/>
            <a:ext cx="123099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C697D"/>
                </a:solidFill>
                <a:latin typeface="Consolas" panose="020B0609020204030204" pitchFamily="49" charset="0"/>
              </a:rPr>
              <a:t>7. Users with More Than 300 Swipes in Last 6 Months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67943-C9BA-7924-0085-6B26C795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836" y="749710"/>
            <a:ext cx="3200847" cy="6012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569FF-6B2A-15E8-658A-AD62AF2AFCDE}"/>
              </a:ext>
            </a:extLst>
          </p:cNvPr>
          <p:cNvSpPr txBox="1"/>
          <p:nvPr/>
        </p:nvSpPr>
        <p:spPr>
          <a:xfrm>
            <a:off x="157317" y="1230292"/>
            <a:ext cx="8240278" cy="235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Swipe_Count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Profiles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User_id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swipe_count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300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registration_date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2460E-5730-688C-2C51-E98F21166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68" y="3755923"/>
            <a:ext cx="4051300" cy="2919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96177-EC19-A6FD-4499-9FEC299F295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3156"/>
            <a:ext cx="2540579" cy="1600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4FEB31-2CB8-117B-D4F4-A11E294BC3B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66" y="3813156"/>
            <a:ext cx="2540579" cy="160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3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1907</Words>
  <Application>Microsoft Office PowerPoint</Application>
  <PresentationFormat>Widescreen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Garamond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KUMAR</dc:creator>
  <cp:lastModifiedBy>VINAY KUMAR</cp:lastModifiedBy>
  <cp:revision>1</cp:revision>
  <dcterms:created xsi:type="dcterms:W3CDTF">2025-03-01T17:02:55Z</dcterms:created>
  <dcterms:modified xsi:type="dcterms:W3CDTF">2025-03-02T06:37:50Z</dcterms:modified>
</cp:coreProperties>
</file>