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"/>
          <p:cNvGrpSpPr/>
          <p:nvPr/>
        </p:nvGrpSpPr>
        <p:grpSpPr>
          <a:xfrm>
            <a:off x="743040" y="1104840"/>
            <a:ext cx="1741680" cy="1332360"/>
            <a:chOff x="743040" y="1104840"/>
            <a:chExt cx="1741680" cy="1332360"/>
          </a:xfrm>
        </p:grpSpPr>
        <p:sp>
          <p:nvSpPr>
            <p:cNvPr id="97" name="CustomShape 2"/>
            <p:cNvSpPr/>
            <p:nvPr/>
          </p:nvSpPr>
          <p:spPr>
            <a:xfrm>
              <a:off x="743040" y="1380960"/>
              <a:ext cx="1227600" cy="105624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3"/>
            <p:cNvSpPr/>
            <p:nvPr/>
          </p:nvSpPr>
          <p:spPr>
            <a:xfrm>
              <a:off x="1838160" y="1104840"/>
              <a:ext cx="646560" cy="56088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4"/>
          <p:cNvSpPr/>
          <p:nvPr/>
        </p:nvSpPr>
        <p:spPr>
          <a:xfrm>
            <a:off x="3753000" y="1190520"/>
            <a:ext cx="1665720" cy="143712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3800520" y="5229360"/>
            <a:ext cx="722880" cy="61812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-1756750" y="2997900"/>
            <a:ext cx="9631800" cy="116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/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0" strike="noStrike" spc="7" dirty="0">
                <a:solidFill>
                  <a:srgbClr val="000000"/>
                </a:solidFill>
                <a:latin typeface="Trebuchet MS"/>
              </a:rPr>
              <a:t>Sabbarapu Satya Vinay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2815200" y="3710160"/>
            <a:ext cx="3006000" cy="37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4">
                <a:solidFill>
                  <a:srgbClr val="2D936B"/>
                </a:solidFill>
                <a:latin typeface="Trebuchet MS"/>
                <a:ea typeface="DejaVu Sans"/>
              </a:rPr>
              <a:t>- Final</a:t>
            </a:r>
            <a:r>
              <a:rPr lang="en-IN" sz="2400" b="1" strike="noStrike" spc="-157">
                <a:solidFill>
                  <a:srgbClr val="2D936B"/>
                </a:solidFill>
                <a:latin typeface="Trebuchet MS"/>
                <a:ea typeface="DejaVu Sans"/>
              </a:rPr>
              <a:t> </a:t>
            </a:r>
            <a:r>
              <a:rPr lang="en-IN" sz="2400" b="1" strike="noStrike" spc="-1">
                <a:solidFill>
                  <a:srgbClr val="2D936B"/>
                </a:solidFill>
                <a:latin typeface="Trebuchet MS"/>
                <a:ea typeface="DejaVu Sans"/>
              </a:rPr>
              <a:t>Project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103" name="object 9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04" name="CustomShape 8"/>
          <p:cNvSpPr/>
          <p:nvPr/>
        </p:nvSpPr>
        <p:spPr>
          <a:xfrm>
            <a:off x="739800" y="6473160"/>
            <a:ext cx="1797840" cy="3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/>
          <a:lstStyle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lang="en-IN" sz="1100" b="0" strike="noStrike" spc="12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4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3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3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4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3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3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26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/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CA4C5F4E-B17A-4301-BC13-F52A625C6822}" type="slidenum">
              <a:rPr lang="en-IN" sz="1100" b="0" strike="noStrike" spc="4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pic>
        <p:nvPicPr>
          <p:cNvPr id="106" name="Picture 11"/>
          <p:cNvPicPr/>
          <p:nvPr/>
        </p:nvPicPr>
        <p:blipFill>
          <a:blip r:embed="rId3"/>
          <a:stretch/>
        </p:blipFill>
        <p:spPr>
          <a:xfrm>
            <a:off x="5697360" y="1666800"/>
            <a:ext cx="3006000" cy="449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52400" y="6486120"/>
            <a:ext cx="177264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276"/>
              </a:lnSpc>
            </a:pPr>
            <a:r>
              <a:rPr lang="en-IN" sz="1100" b="0" strike="noStrike" spc="12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4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3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3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4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3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3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26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3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4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0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240" cy="176760"/>
          </a:xfrm>
          <a:prstGeom prst="rect">
            <a:avLst/>
          </a:prstGeom>
          <a:ln>
            <a:noFill/>
          </a:ln>
        </p:spPr>
      </p:pic>
      <p:sp>
        <p:nvSpPr>
          <p:cNvPr id="211" name="CustomShape 5"/>
          <p:cNvSpPr/>
          <p:nvPr/>
        </p:nvSpPr>
        <p:spPr>
          <a:xfrm>
            <a:off x="752400" y="632520"/>
            <a:ext cx="3595680" cy="11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7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lang="en-IN" sz="4800" b="1" strike="noStrike" spc="-24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lang="en-IN" sz="4800" b="1" strike="noStrike" spc="-398">
                <a:solidFill>
                  <a:srgbClr val="000000"/>
                </a:solidFill>
                <a:latin typeface="Trebuchet MS"/>
                <a:ea typeface="DejaVu San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/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477F3028-F8F8-4A99-A494-E1FA92890A64}" type="slidenum">
              <a:rPr lang="en-IN" sz="1100" b="0" strike="noStrike" spc="4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623520" y="1856520"/>
            <a:ext cx="7926480" cy="22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Coupled with a sophisticated GUI, harmonizes advanced keylogging functionalities with an appealing user interface. This integration seamlessly captures keystrokes while presenting a visually engaging user experience.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provided solution gives the following output :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214" name="Picture 10"/>
          <p:cNvPicPr/>
          <p:nvPr/>
        </p:nvPicPr>
        <p:blipFill>
          <a:blip r:embed="rId3"/>
          <a:stretch/>
        </p:blipFill>
        <p:spPr>
          <a:xfrm>
            <a:off x="686880" y="3491640"/>
            <a:ext cx="1872000" cy="2217600"/>
          </a:xfrm>
          <a:prstGeom prst="rect">
            <a:avLst/>
          </a:prstGeom>
          <a:ln>
            <a:noFill/>
          </a:ln>
        </p:spPr>
      </p:pic>
      <p:sp>
        <p:nvSpPr>
          <p:cNvPr id="215" name="CustomShape 8"/>
          <p:cNvSpPr/>
          <p:nvPr/>
        </p:nvSpPr>
        <p:spPr>
          <a:xfrm rot="10800000" flipV="1">
            <a:off x="18992160" y="5641920"/>
            <a:ext cx="5304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After executing key_log.txt text fikr is created.It consists the following 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216" name="Picture 13"/>
          <p:cNvPicPr/>
          <p:nvPr/>
        </p:nvPicPr>
        <p:blipFill>
          <a:blip r:embed="rId4"/>
          <a:stretch/>
        </p:blipFill>
        <p:spPr>
          <a:xfrm>
            <a:off x="3192480" y="4731480"/>
            <a:ext cx="5072400" cy="86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37840" y="493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CONCLUSION 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762640" y="2136240"/>
            <a:ext cx="6991560" cy="31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Keylogger , enriched with a sleek GUI, epitomizes the synergy of cutting-edge keystroke capture and visually captivating user interaction. This fusion of advanced functionality and elegant design culminates in a distinctive and compelling tool for keystroke monitoring and recording.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The seamless integration of powerful features and aesthetic appeal sets your keylogger project apart, offering a sophisticated and innovative solution for user engagement and data monitoring.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219" name="Picture 3"/>
          <p:cNvPicPr/>
          <p:nvPr/>
        </p:nvPicPr>
        <p:blipFill>
          <a:blip r:embed="rId2"/>
          <a:stretch/>
        </p:blipFill>
        <p:spPr>
          <a:xfrm>
            <a:off x="366840" y="1728360"/>
            <a:ext cx="2395080" cy="371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PROJECT LINK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245760" y="3073320"/>
            <a:ext cx="9857520" cy="88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022480" y="3757320"/>
            <a:ext cx="582516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https://github.com/Vinaysabbarapu2004/keylogger.git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377240" y="256068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THANK YOU</a:t>
            </a:r>
            <a:endParaRPr lang="en-IN" sz="4800" b="0" strike="noStrike" spc="-1">
              <a:latin typeface="Arial"/>
            </a:endParaRPr>
          </a:p>
        </p:txBody>
      </p:sp>
      <p:pic>
        <p:nvPicPr>
          <p:cNvPr id="224" name="Picture 5"/>
          <p:cNvPicPr/>
          <p:nvPr/>
        </p:nvPicPr>
        <p:blipFill>
          <a:blip r:embed="rId2"/>
          <a:stretch/>
        </p:blipFill>
        <p:spPr>
          <a:xfrm>
            <a:off x="1378800" y="1415520"/>
            <a:ext cx="2073600" cy="358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12191040" cy="685692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8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09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8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13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1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5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6"/>
          <p:cNvSpPr/>
          <p:nvPr/>
        </p:nvSpPr>
        <p:spPr>
          <a:xfrm>
            <a:off x="739800" y="829800"/>
            <a:ext cx="390852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/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KEYLOGGER</a:t>
            </a:r>
            <a:br/>
            <a:endParaRPr lang="en-IN" sz="4250" b="0" strike="noStrike" spc="-1">
              <a:latin typeface="Arial"/>
            </a:endParaRPr>
          </a:p>
        </p:txBody>
      </p:sp>
      <p:grpSp>
        <p:nvGrpSpPr>
          <p:cNvPr id="123" name="Group 17"/>
          <p:cNvGrpSpPr/>
          <p:nvPr/>
        </p:nvGrpSpPr>
        <p:grpSpPr>
          <a:xfrm>
            <a:off x="466560" y="6410160"/>
            <a:ext cx="3704040" cy="294120"/>
            <a:chOff x="466560" y="6410160"/>
            <a:chExt cx="3704040" cy="294120"/>
          </a:xfrm>
        </p:grpSpPr>
        <p:pic>
          <p:nvPicPr>
            <p:cNvPr id="124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000" cy="199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6" name="CustomShape 18"/>
          <p:cNvSpPr/>
          <p:nvPr/>
        </p:nvSpPr>
        <p:spPr>
          <a:xfrm>
            <a:off x="739800" y="6473160"/>
            <a:ext cx="1797840" cy="3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/>
          <a:lstStyle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lang="en-IN" sz="1100" b="0" strike="noStrike" spc="12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4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3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3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4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3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3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26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27" name="CustomShape 19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/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C1F89445-5DB3-4C0C-816C-4FDBE5EF2598}" type="slidenum">
              <a:rPr lang="en-IN" sz="1100" b="0" strike="noStrike" spc="4">
                <a:solidFill>
                  <a:srgbClr val="2D936B"/>
                </a:solidFill>
                <a:latin typeface="Trebuchet MS"/>
                <a:ea typeface="DejaVu San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28" name="CustomShape 20"/>
          <p:cNvSpPr/>
          <p:nvPr/>
        </p:nvSpPr>
        <p:spPr>
          <a:xfrm>
            <a:off x="709560" y="1969200"/>
            <a:ext cx="6446520" cy="22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keylogger is a type of software or hardware that records the keystrokes on a computer or device. It can capture everything you type, including passwords, messages, and other sensitive information.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Keyloggers are sometimes used for legitimate purposes like monitoring children’s online activities or employee productivity.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040" cy="685692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31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0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3"/>
          <p:cNvSpPr/>
          <p:nvPr/>
        </p:nvSpPr>
        <p:spPr>
          <a:xfrm>
            <a:off x="752400" y="6486120"/>
            <a:ext cx="177264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276"/>
              </a:lnSpc>
            </a:pPr>
            <a:r>
              <a:rPr lang="en-IN" sz="1100" b="0" strike="noStrike" spc="12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4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3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3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4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3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3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26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42" name="CustomShape 14"/>
          <p:cNvSpPr/>
          <p:nvPr/>
        </p:nvSpPr>
        <p:spPr>
          <a:xfrm>
            <a:off x="7362720" y="447840"/>
            <a:ext cx="360720" cy="36072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5"/>
          <p:cNvSpPr/>
          <p:nvPr/>
        </p:nvSpPr>
        <p:spPr>
          <a:xfrm>
            <a:off x="11010960" y="5610240"/>
            <a:ext cx="646560" cy="64656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600" cy="246600"/>
          </a:xfrm>
          <a:prstGeom prst="rect">
            <a:avLst/>
          </a:prstGeom>
          <a:ln>
            <a:noFill/>
          </a:ln>
        </p:spPr>
      </p:pic>
      <p:grpSp>
        <p:nvGrpSpPr>
          <p:cNvPr id="145" name="Group 16"/>
          <p:cNvGrpSpPr/>
          <p:nvPr/>
        </p:nvGrpSpPr>
        <p:grpSpPr>
          <a:xfrm>
            <a:off x="47520" y="3819600"/>
            <a:ext cx="4123080" cy="3008880"/>
            <a:chOff x="47520" y="3819600"/>
            <a:chExt cx="4123080" cy="3008880"/>
          </a:xfrm>
        </p:grpSpPr>
        <p:pic>
          <p:nvPicPr>
            <p:cNvPr id="14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320" cy="3008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8" name="CustomShape 17"/>
          <p:cNvSpPr/>
          <p:nvPr/>
        </p:nvSpPr>
        <p:spPr>
          <a:xfrm>
            <a:off x="2131560" y="1173600"/>
            <a:ext cx="3008880" cy="11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18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r>
              <a:rPr lang="en-IN" sz="4800" b="1" strike="noStrike" spc="-26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7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49" name="CustomShape 18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/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EAB5179A-37D7-4AB5-A8FD-AC4079E292E5}" type="slidenum">
              <a:rPr lang="en-IN" sz="1100" b="0" strike="noStrike" spc="4">
                <a:solidFill>
                  <a:srgbClr val="2D936B"/>
                </a:solidFill>
                <a:latin typeface="Trebuchet MS"/>
                <a:ea typeface="DejaVu San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50" name="CustomShape 19"/>
          <p:cNvSpPr/>
          <p:nvPr/>
        </p:nvSpPr>
        <p:spPr>
          <a:xfrm>
            <a:off x="2128320" y="2488680"/>
            <a:ext cx="6961680" cy="283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 introduction highlighting the importance of keyloggers, followed by a detailed exploration of project objectives, technical intricacies of key press capture, and the functionality of logging keystrokes to both text and JSON files.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agenda includes a demonstration of the GUI interface, a discussion on ethical considerations surrounding keyloggers, and a live showcase of the keylogger in operation.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"/>
          <p:cNvGrpSpPr/>
          <p:nvPr/>
        </p:nvGrpSpPr>
        <p:grpSpPr>
          <a:xfrm>
            <a:off x="7991640" y="2933640"/>
            <a:ext cx="2761200" cy="3256560"/>
            <a:chOff x="7991640" y="2933640"/>
            <a:chExt cx="2761200" cy="3256560"/>
          </a:xfrm>
        </p:grpSpPr>
        <p:sp>
          <p:nvSpPr>
            <p:cNvPr id="152" name="CustomShape 2"/>
            <p:cNvSpPr/>
            <p:nvPr/>
          </p:nvSpPr>
          <p:spPr>
            <a:xfrm>
              <a:off x="9353520" y="5362560"/>
              <a:ext cx="456120" cy="45612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3"/>
            <p:cNvSpPr/>
            <p:nvPr/>
          </p:nvSpPr>
          <p:spPr>
            <a:xfrm>
              <a:off x="9353520" y="5896080"/>
              <a:ext cx="180000" cy="18000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5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200" cy="3256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5" name="CustomShape 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5"/>
          <p:cNvSpPr/>
          <p:nvPr/>
        </p:nvSpPr>
        <p:spPr>
          <a:xfrm>
            <a:off x="834120" y="574920"/>
            <a:ext cx="7030440" cy="116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/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12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  <a:ea typeface="DejaVu Sans"/>
              </a:rPr>
              <a:t>ROB</a:t>
            </a:r>
            <a:r>
              <a:rPr lang="en-IN" sz="4250" b="1" strike="noStrike" spc="46">
                <a:solidFill>
                  <a:srgbClr val="000000"/>
                </a:solidFill>
                <a:latin typeface="Trebuchet MS"/>
                <a:ea typeface="DejaVu Sans"/>
              </a:rPr>
              <a:t>L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250" b="1" strike="noStrike" spc="12">
                <a:solidFill>
                  <a:srgbClr val="000000"/>
                </a:solidFill>
                <a:latin typeface="Trebuchet MS"/>
                <a:ea typeface="DejaVu Sans"/>
              </a:rPr>
              <a:t>M </a:t>
            </a:r>
            <a:r>
              <a:rPr lang="en-IN" sz="4250" b="1" strike="noStrike" spc="4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lang="en-IN" sz="4250" b="1" strike="noStrike" spc="-364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lang="en-IN" sz="4250" b="1" strike="noStrike" spc="-367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lang="en-IN" sz="4250" b="1" strike="noStrike" spc="-4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  <a:ea typeface="DejaVu Sans"/>
              </a:rPr>
              <a:t>ME</a:t>
            </a:r>
            <a:r>
              <a:rPr lang="en-IN" sz="4250" b="1" strike="noStrike" spc="4">
                <a:solidFill>
                  <a:srgbClr val="000000"/>
                </a:solidFill>
                <a:latin typeface="Trebuchet MS"/>
                <a:ea typeface="DejaVu San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15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58" name="CustomShape 6"/>
          <p:cNvSpPr/>
          <p:nvPr/>
        </p:nvSpPr>
        <p:spPr>
          <a:xfrm>
            <a:off x="739800" y="6473160"/>
            <a:ext cx="1797840" cy="3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/>
          <a:lstStyle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lang="en-IN" sz="1100" b="0" strike="noStrike" spc="12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4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3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3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4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3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3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26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/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56BA988C-362B-4A09-A359-EF1C9A943A05}" type="slidenum">
              <a:rPr lang="en-IN" sz="1100" b="0" strike="noStrike" spc="4">
                <a:solidFill>
                  <a:srgbClr val="2D936B"/>
                </a:solidFill>
                <a:latin typeface="Trebuchet MS"/>
                <a:ea typeface="DejaVu San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834120" y="1857240"/>
            <a:ext cx="7030440" cy="283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Develop a sophisticated keylogger using Python, integrating the `pynput` library for key press monitoring and a user-friendly GUI designed with `tkinter`. The key objective is to create a secure and efficient keylogging tool that can accurately record and store keystrokes in various file formats. This endeavor seeks to address the need for a reliable keylogging solution that balances technical complexity with user accessibility, ensuring data integrity and ethical usage in the realm of cybersecurity and software development.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"/>
          <p:cNvGrpSpPr/>
          <p:nvPr/>
        </p:nvGrpSpPr>
        <p:grpSpPr>
          <a:xfrm>
            <a:off x="8658360" y="2647800"/>
            <a:ext cx="3532680" cy="3808800"/>
            <a:chOff x="8658360" y="2647800"/>
            <a:chExt cx="3532680" cy="3808800"/>
          </a:xfrm>
        </p:grpSpPr>
        <p:sp>
          <p:nvSpPr>
            <p:cNvPr id="162" name="CustomShape 2"/>
            <p:cNvSpPr/>
            <p:nvPr/>
          </p:nvSpPr>
          <p:spPr>
            <a:xfrm>
              <a:off x="9353520" y="5362560"/>
              <a:ext cx="456120" cy="45612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3"/>
            <p:cNvSpPr/>
            <p:nvPr/>
          </p:nvSpPr>
          <p:spPr>
            <a:xfrm>
              <a:off x="9353520" y="5896080"/>
              <a:ext cx="180000" cy="18000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64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2680" cy="3808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5" name="CustomShape 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5"/>
          <p:cNvSpPr/>
          <p:nvPr/>
        </p:nvSpPr>
        <p:spPr>
          <a:xfrm>
            <a:off x="739800" y="829800"/>
            <a:ext cx="7449480" cy="116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/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PROJECT 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  <a:ea typeface="DejaVu San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16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68" name="CustomShape 6"/>
          <p:cNvSpPr/>
          <p:nvPr/>
        </p:nvSpPr>
        <p:spPr>
          <a:xfrm>
            <a:off x="739800" y="6473160"/>
            <a:ext cx="1797840" cy="3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/>
          <a:lstStyle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lang="en-IN" sz="1100" b="0" strike="noStrike" spc="12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4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3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3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4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3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3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26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/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DE7FF64E-F01F-42BD-BE5A-B54B28D5EE69}" type="slidenum">
              <a:rPr lang="en-IN" sz="1100" b="0" strike="noStrike" spc="4">
                <a:solidFill>
                  <a:srgbClr val="2D936B"/>
                </a:solidFill>
                <a:latin typeface="Trebuchet MS"/>
                <a:ea typeface="DejaVu San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528840" y="2244600"/>
            <a:ext cx="8128440" cy="31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Imagine delving into the realm of cybersecurity by crafting a cutting-edge Python keylogger enriched with a sleek graphical interface using `tkinter`. This project embarks on a journey to blend the art of key press monitoring with the science of user-friendly design, culminating in a dynamic tool that captures keystrokes with precision and presents them in a visually engaging format.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By harmonizing technical prowess with aesthetic appeal, this endeavor not only enhances data logging efficiency but also elevates the user experience, offering a novel perspective on the intersection of functionality and style in software development.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723960" y="870480"/>
            <a:ext cx="7148160" cy="116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/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18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lang="en-IN" sz="3200" b="1" strike="noStrike" spc="12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3200" b="1" strike="noStrike" spc="-228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IN" sz="3200" b="1" strike="noStrike" spc="-4">
                <a:solidFill>
                  <a:srgbClr val="000000"/>
                </a:solidFill>
                <a:latin typeface="Trebuchet MS"/>
                <a:ea typeface="DejaVu Sans"/>
              </a:rPr>
              <a:t>AR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IN" sz="3200" b="1" strike="noStrike" spc="-4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lang="en-IN" sz="32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3200" b="1" strike="noStrike" spc="24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3200" b="1" strike="noStrike" spc="-38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lang="en-IN" sz="3200" b="1" strike="noStrike" spc="4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lang="en-IN" sz="3200" b="1" strike="noStrike" spc="-18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3200" b="1" strike="noStrike" spc="-4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75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160" cy="484560"/>
          </a:xfrm>
          <a:prstGeom prst="rect">
            <a:avLst/>
          </a:prstGeom>
          <a:ln>
            <a:noFill/>
          </a:ln>
        </p:spPr>
      </p:pic>
      <p:sp>
        <p:nvSpPr>
          <p:cNvPr id="176" name="CustomShape 5"/>
          <p:cNvSpPr/>
          <p:nvPr/>
        </p:nvSpPr>
        <p:spPr>
          <a:xfrm>
            <a:off x="739800" y="6473160"/>
            <a:ext cx="1797840" cy="3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/>
          <a:lstStyle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lang="en-IN" sz="1100" b="0" strike="noStrike" spc="12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4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3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3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4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3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3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26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/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544F44F8-6DC0-4B36-9E0C-E297BF1B3356}" type="slidenum">
              <a:rPr lang="en-IN" sz="1100" b="0" strike="noStrike" spc="4">
                <a:solidFill>
                  <a:srgbClr val="2D936B"/>
                </a:solidFill>
                <a:latin typeface="Trebuchet MS"/>
                <a:ea typeface="DejaVu San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723960" y="2032560"/>
            <a:ext cx="7844400" cy="283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end users of this project could include cybersecurity professionals, software developers, ethical hackers, and individuals seeking to monitor and log keystrokes for security or productivity purposes.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Additionally, students or researchers interested in cybersecurity concepts and Python programming may also find this project beneficial for learning and experimentation. The user-friendly GUI aspect could attract individuals who prefer a visually appealing and intuitive interface for interacting with the keylogging tool.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object 2"/>
          <p:cNvPicPr/>
          <p:nvPr/>
        </p:nvPicPr>
        <p:blipFill>
          <a:blip r:embed="rId2"/>
          <a:stretch/>
        </p:blipFill>
        <p:spPr>
          <a:xfrm>
            <a:off x="421920" y="1914480"/>
            <a:ext cx="1820520" cy="3522240"/>
          </a:xfrm>
          <a:prstGeom prst="rect">
            <a:avLst/>
          </a:prstGeom>
          <a:ln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191520" y="511560"/>
            <a:ext cx="10112760" cy="11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Y</a:t>
            </a:r>
            <a:r>
              <a:rPr lang="en-IN" sz="3600" b="1" strike="noStrike" spc="4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3600" b="1" strike="noStrike" spc="18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R </a:t>
            </a:r>
            <a:r>
              <a:rPr lang="en-IN" sz="3600" b="1" strike="noStrike" spc="18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lang="en-IN" sz="3600" b="1" strike="noStrike" spc="4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3600" b="1" strike="noStrike" spc="18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lang="en-IN" sz="3600" b="1" strike="noStrike" spc="-26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lang="en-IN" sz="3600" b="1" strike="noStrike" spc="-24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3600" b="1" strike="noStrike" spc="4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3600" b="1" strike="noStrike" spc="-338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IN" sz="3600" b="1" strike="noStrike" spc="-26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ND</a:t>
            </a:r>
            <a:r>
              <a:rPr lang="en-IN" sz="36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IN" sz="3600" b="1" strike="noStrike" spc="-24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3600" b="1" strike="noStrike" spc="-26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lang="en-IN" sz="3600" b="1" strike="noStrike" spc="52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IN" sz="3600" b="1" strike="noStrike" spc="-287">
                <a:solidFill>
                  <a:srgbClr val="000000"/>
                </a:solidFill>
                <a:latin typeface="Trebuchet MS"/>
                <a:ea typeface="DejaVu Sans"/>
              </a:rPr>
              <a:t>V</a:t>
            </a:r>
            <a:r>
              <a:rPr lang="en-IN" sz="3600" b="1" strike="noStrike" spc="-26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lang="en-IN" sz="3600" b="1" strike="noStrike" spc="18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3600" b="1" strike="noStrike" spc="-58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lang="en-IN" sz="3600" b="1" strike="noStrike" spc="-24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lang="en-IN" sz="3600" b="1" strike="noStrike" spc="4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lang="en-IN" sz="3600" b="1" strike="noStrike" spc="4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3600" b="1" strike="noStrike" spc="18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lang="en-IN" sz="3600" b="1" strike="noStrike" spc="-24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3600" b="1" strike="noStrike" spc="-26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lang="en-IN" sz="3600" b="1" strike="noStrike" spc="-24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3600" b="1" strike="noStrike" spc="4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184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85" name="CustomShape 5"/>
          <p:cNvSpPr/>
          <p:nvPr/>
        </p:nvSpPr>
        <p:spPr>
          <a:xfrm>
            <a:off x="739800" y="6473160"/>
            <a:ext cx="1797840" cy="3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/>
          <a:lstStyle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lang="en-IN" sz="1100" b="0" strike="noStrike" spc="12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4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3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3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4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3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3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26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/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85B51A1D-3529-459E-BC01-F81BF887EBA5}" type="slidenum">
              <a:rPr lang="en-IN" sz="1100" b="0" strike="noStrike" spc="4">
                <a:solidFill>
                  <a:srgbClr val="2D936B"/>
                </a:solidFill>
                <a:latin typeface="Trebuchet MS"/>
                <a:ea typeface="DejaVu San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2949120" y="1914480"/>
            <a:ext cx="589464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Developing a slotion for keylogger using pyinput and jsonlib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88" name="Picture 12"/>
          <p:cNvPicPr/>
          <p:nvPr/>
        </p:nvPicPr>
        <p:blipFill>
          <a:blip r:embed="rId4"/>
          <a:stretch/>
        </p:blipFill>
        <p:spPr>
          <a:xfrm>
            <a:off x="2982240" y="2459160"/>
            <a:ext cx="2472480" cy="3872520"/>
          </a:xfrm>
          <a:prstGeom prst="rect">
            <a:avLst/>
          </a:prstGeom>
          <a:ln>
            <a:noFill/>
          </a:ln>
        </p:spPr>
      </p:pic>
      <p:pic>
        <p:nvPicPr>
          <p:cNvPr id="189" name="Picture 13"/>
          <p:cNvPicPr/>
          <p:nvPr/>
        </p:nvPicPr>
        <p:blipFill>
          <a:blip r:embed="rId5"/>
          <a:stretch/>
        </p:blipFill>
        <p:spPr>
          <a:xfrm>
            <a:off x="5649120" y="2449080"/>
            <a:ext cx="2600640" cy="388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52400" y="6486120"/>
            <a:ext cx="177264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276"/>
              </a:lnSpc>
            </a:pPr>
            <a:r>
              <a:rPr lang="en-IN" sz="1100" b="0" strike="noStrike" spc="12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4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3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3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4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3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3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26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3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4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000" cy="3418560"/>
          </a:xfrm>
          <a:prstGeom prst="rect">
            <a:avLst/>
          </a:prstGeom>
          <a:ln>
            <a:noFill/>
          </a:ln>
        </p:spPr>
      </p:pic>
      <p:sp>
        <p:nvSpPr>
          <p:cNvPr id="195" name="CustomShape 5"/>
          <p:cNvSpPr/>
          <p:nvPr/>
        </p:nvSpPr>
        <p:spPr>
          <a:xfrm>
            <a:off x="2267640" y="923760"/>
            <a:ext cx="754200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/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7">
                <a:solidFill>
                  <a:srgbClr val="000000"/>
                </a:solidFill>
                <a:latin typeface="Trebuchet MS"/>
                <a:ea typeface="DejaVu Sans"/>
              </a:rPr>
              <a:t>THE</a:t>
            </a:r>
            <a:r>
              <a:rPr lang="en-IN" sz="4250" b="1" strike="noStrike" spc="12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IN" sz="4250" b="1" strike="noStrike" spc="4">
                <a:solidFill>
                  <a:srgbClr val="000000"/>
                </a:solidFill>
                <a:latin typeface="Trebuchet MS"/>
                <a:ea typeface="DejaVu Sans"/>
              </a:rPr>
              <a:t>WOW</a:t>
            </a:r>
            <a:r>
              <a:rPr lang="en-IN" sz="4250" b="1" strike="noStrike" spc="77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IN" sz="4250" b="1" strike="noStrike" spc="4">
                <a:solidFill>
                  <a:srgbClr val="000000"/>
                </a:solidFill>
                <a:latin typeface="Trebuchet MS"/>
                <a:ea typeface="DejaVu Sans"/>
              </a:rPr>
              <a:t>IN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 MY</a:t>
            </a:r>
            <a:r>
              <a:rPr lang="en-IN" sz="4250" b="1" strike="noStrike" spc="-4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IN" sz="4250" b="1" strike="noStrike" spc="12">
                <a:solidFill>
                  <a:srgbClr val="000000"/>
                </a:solidFill>
                <a:latin typeface="Trebuchet MS"/>
                <a:ea typeface="DejaVu San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/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88221DE7-652F-4B02-8311-F4E1CCB180EC}" type="slidenum">
              <a:rPr lang="en-IN" sz="1100" b="0" strike="noStrike" spc="4">
                <a:solidFill>
                  <a:srgbClr val="2D936B"/>
                </a:solidFill>
                <a:latin typeface="Trebuchet MS"/>
                <a:ea typeface="DejaVu Sans"/>
              </a:rPr>
              <a:t>8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2756520" y="2293200"/>
            <a:ext cx="6099120" cy="39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wow factor in Python keylogger project solution lies in the seamless integration of advanced keylogging functionality with a visually appealing GUI interface. By combining the technical sophistication of key press monitoring with the user-friendly design of `tkinter`, not only excels in data capture accuracy but also enhances the overall user experience.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harmonious blend of powerful functionality and elegant presentation sets your keylogger solution apart, offering a compelling and innovative approach to keystroke logging in the realm of cybersecurity and software development.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2400" y="6486120"/>
            <a:ext cx="177264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276"/>
              </a:lnSpc>
            </a:pPr>
            <a:r>
              <a:rPr lang="en-IN" sz="1100" b="0" strike="noStrike" spc="12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4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3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3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4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3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3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26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6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3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4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2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240" cy="176760"/>
          </a:xfrm>
          <a:prstGeom prst="rect">
            <a:avLst/>
          </a:prstGeom>
          <a:ln>
            <a:noFill/>
          </a:ln>
        </p:spPr>
      </p:pic>
      <p:sp>
        <p:nvSpPr>
          <p:cNvPr id="203" name="CustomShape 5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/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F5C047-3518-44CE-9FA6-0DA3FB1224F9}" type="slidenum">
              <a:rPr lang="en-IN" sz="1100" b="0" strike="noStrike" spc="4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874080" y="438120"/>
            <a:ext cx="3303000" cy="14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7">
                <a:solidFill>
                  <a:srgbClr val="000000"/>
                </a:solidFill>
                <a:latin typeface="Trebuchet MS"/>
                <a:ea typeface="DejaVu Sans"/>
              </a:rPr>
              <a:t>MODULES 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752400" y="1584720"/>
            <a:ext cx="8704800" cy="39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Keylogger Module 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This module will handle the keylogging functionality using the `pynput` library to monitor and record keystrokes.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GUI Module 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The GUI module will be responsible for creating the graphical user interface using `tkinter` to provide a visually appealing way for users to interact with the keylogger.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Pynput 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`pynput` is a Python library that enables you to control and monitor input                 devices such as the mouse and keyboard.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jsonlib 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The standard library for working with JSON data in Python is called `json`. It provides functions for encoding Python objects into JSON strings and decoding JSON strings into Python objects.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805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Symbol</vt:lpstr>
      <vt:lpstr>Trebuchet MS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K.Lakshmi</dc:title>
  <dc:subject/>
  <dc:creator>sabbarapu satyavinay</dc:creator>
  <dc:description/>
  <cp:lastModifiedBy>sabbarapu satyavinay</cp:lastModifiedBy>
  <cp:revision>8</cp:revision>
  <dcterms:created xsi:type="dcterms:W3CDTF">2024-06-03T05:48:59Z</dcterms:created>
  <dcterms:modified xsi:type="dcterms:W3CDTF">2024-06-13T15:07:25Z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2024-06-03T00:00:00Z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