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BF30758-876E-49AE-910D-5AC2E62FD22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3C077B7-5322-4F2B-96F2-2FD87F68F4E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10/28/2022 12:26:59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9F29EAD-99BF-44A9-B415-FB3D6971C6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58" y="0"/>
            <a:ext cx="10464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2022-10-28T06:56:59Z</dcterms:created>
  <dcterms:modified xsi:type="dcterms:W3CDTF">2022-10-28T06:56:59Z</dcterms:modified>
</cp:coreProperties>
</file>