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75" r:id="rId9"/>
    <p:sldId id="276" r:id="rId10"/>
    <p:sldId id="264" r:id="rId11"/>
    <p:sldId id="265" r:id="rId12"/>
    <p:sldId id="270" r:id="rId13"/>
    <p:sldId id="262" r:id="rId14"/>
    <p:sldId id="263" r:id="rId15"/>
    <p:sldId id="269" r:id="rId16"/>
    <p:sldId id="274" r:id="rId17"/>
    <p:sldId id="272" r:id="rId18"/>
    <p:sldId id="26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ON BEST BUY COMPANY SALES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667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VINAY SAI .R</a:t>
            </a:r>
          </a:p>
          <a:p>
            <a:r>
              <a:rPr lang="en-US" dirty="0" smtClean="0"/>
              <a:t>BATCH NO.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61999"/>
            <a:ext cx="4114800" cy="24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City Sold The Most Product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 t="7812" r="10424" b="53067"/>
          <a:stretch/>
        </p:blipFill>
        <p:spPr>
          <a:xfrm>
            <a:off x="457200" y="1600200"/>
            <a:ext cx="8382000" cy="4491135"/>
          </a:xfrm>
        </p:spPr>
      </p:pic>
    </p:spTree>
    <p:extLst>
      <p:ext uri="{BB962C8B-B14F-4D97-AF65-F5344CB8AC3E}">
        <p14:creationId xmlns:p14="http://schemas.microsoft.com/office/powerpoint/2010/main" val="4007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City Most Sold Pie </a:t>
            </a:r>
            <a:r>
              <a:rPr lang="en-US" b="1" dirty="0" smtClean="0"/>
              <a:t>Chart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3293" r="10091" b="9463"/>
          <a:stretch/>
        </p:blipFill>
        <p:spPr>
          <a:xfrm>
            <a:off x="457200" y="1219200"/>
            <a:ext cx="8352603" cy="5029200"/>
          </a:xfrm>
        </p:spPr>
      </p:pic>
    </p:spTree>
    <p:extLst>
      <p:ext uri="{BB962C8B-B14F-4D97-AF65-F5344CB8AC3E}">
        <p14:creationId xmlns:p14="http://schemas.microsoft.com/office/powerpoint/2010/main" val="35902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City Sold The Most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pivot chat on [City &amp; sum of Quantity Ordered]</a:t>
            </a:r>
          </a:p>
          <a:p>
            <a:r>
              <a:rPr lang="en-US" dirty="0" smtClean="0"/>
              <a:t> To find from the chart Which city maximum sum of Quantity ordered by the Product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70C0"/>
                </a:solidFill>
              </a:rPr>
              <a:t>=Max([</a:t>
            </a:r>
            <a:r>
              <a:rPr lang="en-US" dirty="0">
                <a:solidFill>
                  <a:srgbClr val="0070C0"/>
                </a:solidFill>
              </a:rPr>
              <a:t>Sum of Quantity Ordered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=INDEX([CITY],MATCH(MAX([</a:t>
            </a:r>
            <a:r>
              <a:rPr lang="en-US" dirty="0">
                <a:solidFill>
                  <a:srgbClr val="0070C0"/>
                </a:solidFill>
              </a:rPr>
              <a:t>Sum of Quantity Ordered</a:t>
            </a:r>
            <a:r>
              <a:rPr lang="en-US" dirty="0" smtClean="0">
                <a:solidFill>
                  <a:srgbClr val="0070C0"/>
                </a:solidFill>
              </a:rPr>
              <a:t>]),[</a:t>
            </a:r>
            <a:r>
              <a:rPr lang="en-US" dirty="0">
                <a:solidFill>
                  <a:srgbClr val="0070C0"/>
                </a:solidFill>
              </a:rPr>
              <a:t>Sum of Quantity Ordered</a:t>
            </a:r>
            <a:r>
              <a:rPr lang="en-US" dirty="0" smtClean="0">
                <a:solidFill>
                  <a:srgbClr val="0070C0"/>
                </a:solidFill>
              </a:rPr>
              <a:t>],0))</a:t>
            </a:r>
          </a:p>
          <a:p>
            <a:r>
              <a:rPr lang="en-US" dirty="0" smtClean="0"/>
              <a:t>The city sold most Products is – San Francisco (</a:t>
            </a:r>
            <a:r>
              <a:rPr lang="en-US" b="1" dirty="0" smtClean="0">
                <a:solidFill>
                  <a:srgbClr val="C00000"/>
                </a:solidFill>
                <a:latin typeface="Arial Narrow" pitchFamily="34" charset="0"/>
              </a:rPr>
              <a:t>50239</a:t>
            </a:r>
            <a:r>
              <a:rPr lang="en-US" dirty="0" smtClean="0">
                <a:latin typeface="Arial Narrow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Products Are Most Often Sold Together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 r="1516" b="24720"/>
          <a:stretch/>
        </p:blipFill>
        <p:spPr>
          <a:xfrm>
            <a:off x="304800" y="1219200"/>
            <a:ext cx="8610600" cy="4800600"/>
          </a:xfrm>
        </p:spPr>
      </p:pic>
    </p:spTree>
    <p:extLst>
      <p:ext uri="{BB962C8B-B14F-4D97-AF65-F5344CB8AC3E}">
        <p14:creationId xmlns:p14="http://schemas.microsoft.com/office/powerpoint/2010/main" val="33924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Bar Graph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7" t="3759" r="7400" b="13947"/>
          <a:stretch/>
        </p:blipFill>
        <p:spPr>
          <a:xfrm>
            <a:off x="1447800" y="1343608"/>
            <a:ext cx="6781800" cy="4988329"/>
          </a:xfrm>
        </p:spPr>
      </p:pic>
    </p:spTree>
    <p:extLst>
      <p:ext uri="{BB962C8B-B14F-4D97-AF65-F5344CB8AC3E}">
        <p14:creationId xmlns:p14="http://schemas.microsoft.com/office/powerpoint/2010/main" val="3422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2600" b="1" dirty="0"/>
              <a:t>Products Are Most </a:t>
            </a:r>
            <a:r>
              <a:rPr lang="en-US" sz="2600" b="1" dirty="0" smtClean="0"/>
              <a:t>sold &amp; Often </a:t>
            </a:r>
            <a:r>
              <a:rPr lang="en-US" sz="2600" b="1" dirty="0"/>
              <a:t>Sold </a:t>
            </a:r>
            <a:r>
              <a:rPr lang="en-US" sz="2600" b="1" dirty="0" smtClean="0"/>
              <a:t>Together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pivot chart on Product &amp; Quantity order,.</a:t>
            </a:r>
          </a:p>
          <a:p>
            <a:r>
              <a:rPr lang="en-US" dirty="0" smtClean="0"/>
              <a:t>That’s pivot shows the sum of Quantity ordered the products in every month.</a:t>
            </a:r>
          </a:p>
          <a:p>
            <a:r>
              <a:rPr lang="en-US" dirty="0" smtClean="0"/>
              <a:t>To find from the data maximum product sold is –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[AAA batteries (4-pack)] –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31017</a:t>
            </a:r>
          </a:p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         </a:t>
            </a:r>
            <a:r>
              <a:rPr lang="en-US" dirty="0" smtClean="0">
                <a:solidFill>
                  <a:srgbClr val="0070C0"/>
                </a:solidFill>
              </a:rPr>
              <a:t>=MAX([Sum of Quantity Ordered])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=INDEX([PRODUCT],MATCH(MAX([</a:t>
            </a:r>
            <a:r>
              <a:rPr lang="en-US" sz="2400" dirty="0">
                <a:solidFill>
                  <a:srgbClr val="0070C0"/>
                </a:solidFill>
              </a:rPr>
              <a:t>Sum of Quantity Ordered</a:t>
            </a:r>
            <a:r>
              <a:rPr lang="en-US" sz="2400" dirty="0" smtClean="0">
                <a:solidFill>
                  <a:srgbClr val="0070C0"/>
                </a:solidFill>
              </a:rPr>
              <a:t>]),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0070C0"/>
                </a:solidFill>
              </a:rPr>
              <a:t>Sum of Quantity Ordered</a:t>
            </a:r>
            <a:r>
              <a:rPr lang="en-US" sz="2400" dirty="0" smtClean="0">
                <a:solidFill>
                  <a:srgbClr val="0070C0"/>
                </a:solidFill>
              </a:rPr>
              <a:t>],0))</a:t>
            </a:r>
          </a:p>
          <a:p>
            <a:r>
              <a:rPr lang="en-US" sz="2400" dirty="0" smtClean="0"/>
              <a:t>Most Often Sold Together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/>
              <a:t>[AAA batteries (4-pack)] </a:t>
            </a:r>
            <a:r>
              <a:rPr lang="en-US" sz="2400" b="1" dirty="0" smtClean="0">
                <a:latin typeface="Arial Narrow" pitchFamily="34" charset="0"/>
              </a:rPr>
              <a:t>–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31017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             [AA </a:t>
            </a:r>
            <a:r>
              <a:rPr lang="en-US" sz="2400" dirty="0"/>
              <a:t>batteries (4-pack)] –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27635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9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b="1" dirty="0"/>
              <a:t>Why do you think it sold the most?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42560"/>
          </a:xfrm>
        </p:spPr>
        <p:txBody>
          <a:bodyPr/>
          <a:lstStyle/>
          <a:p>
            <a:r>
              <a:rPr lang="en-US" sz="2400" dirty="0"/>
              <a:t>AAA (44.5 mm  10.5 mm)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TV </a:t>
            </a:r>
            <a:r>
              <a:rPr lang="en-US" sz="2400" dirty="0"/>
              <a:t>remotes, cameras, MP3 players, Bluetooth, kitchen timers </a:t>
            </a:r>
            <a:r>
              <a:rPr lang="en-US" sz="2400" dirty="0" smtClean="0"/>
              <a:t>etc</a:t>
            </a:r>
            <a:r>
              <a:rPr lang="en-US" sz="2400" dirty="0"/>
              <a:t>.</a:t>
            </a:r>
          </a:p>
          <a:p>
            <a:r>
              <a:rPr lang="en-US" sz="2400" dirty="0"/>
              <a:t>AA   (49.2 mm–50.5 mm. 13.5 mm –14.5 mm)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Toys, remote controls, </a:t>
            </a:r>
            <a:r>
              <a:rPr lang="en-US" sz="2400" dirty="0" smtClean="0"/>
              <a:t>clocks,</a:t>
            </a:r>
            <a:r>
              <a:rPr lang="en-US" sz="2400" dirty="0"/>
              <a:t> small toys, thermometers, and calculators </a:t>
            </a:r>
            <a:r>
              <a:rPr lang="en-US" sz="2400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6" y="3463305"/>
            <a:ext cx="1286069" cy="2138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59" y="2720989"/>
            <a:ext cx="1374710" cy="1263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5503"/>
            <a:ext cx="1219200" cy="14269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" y="4335957"/>
            <a:ext cx="1676400" cy="1190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77319"/>
            <a:ext cx="1192530" cy="1495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3" y="5437355"/>
            <a:ext cx="1944414" cy="124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39" y="5228058"/>
            <a:ext cx="1342321" cy="14498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828800" y="4931250"/>
            <a:ext cx="1828800" cy="142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714699" y="3728798"/>
            <a:ext cx="771062" cy="664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61522" y="5601668"/>
            <a:ext cx="648478" cy="651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74094" y="3276600"/>
            <a:ext cx="6096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78894" y="4650581"/>
            <a:ext cx="131250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43600" y="5406251"/>
            <a:ext cx="609600" cy="213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r="1" b="14107"/>
          <a:stretch/>
        </p:blipFill>
        <p:spPr>
          <a:xfrm>
            <a:off x="3340358" y="3728798"/>
            <a:ext cx="1315617" cy="1843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5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it’s cheaper than other products and has high demand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AAA </a:t>
            </a:r>
            <a:r>
              <a:rPr lang="en-US" dirty="0" smtClean="0"/>
              <a:t>batteries cost “$2.33”.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AAA batteries are most often used in small electronic devices, such as TV remote controls, MP3 players and digital cameras. </a:t>
            </a:r>
          </a:p>
          <a:p>
            <a:r>
              <a:rPr lang="en-US" dirty="0" smtClean="0"/>
              <a:t>AA batteries (remote controls, cordless computer mice and keyboards, etc.) are being replaced by models that accept AAA battery cells. They are used for small toys, thermometers, and calculators. </a:t>
            </a:r>
          </a:p>
          <a:p>
            <a:r>
              <a:rPr lang="en-US" dirty="0" smtClean="0"/>
              <a:t>Triple A batteries are often used for small electronic devices such as TV remote controls, kitchen timers, graphing calculators, and bathroom scales.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71" y="444787"/>
            <a:ext cx="80772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Why do you think it sold the most?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88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December height sales - </a:t>
            </a:r>
            <a:r>
              <a:rPr lang="en-US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28114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(BEST MONTH FOR SALES),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Earned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month -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4,613,443.34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City </a:t>
            </a:r>
            <a:r>
              <a:rPr lang="en-US" dirty="0">
                <a:latin typeface="Arial" pitchFamily="34" charset="0"/>
                <a:cs typeface="Arial" pitchFamily="34" charset="0"/>
              </a:rPr>
              <a:t>sold the most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product San </a:t>
            </a:r>
            <a:r>
              <a:rPr lang="en-US" dirty="0">
                <a:latin typeface="Arial" pitchFamily="34" charset="0"/>
                <a:cs typeface="Arial" pitchFamily="34" charset="0"/>
              </a:rPr>
              <a:t>Francisco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50239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Products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most often sold together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AAA </a:t>
            </a:r>
            <a:r>
              <a:rPr lang="en-US" dirty="0">
                <a:latin typeface="Arial" pitchFamily="34" charset="0"/>
                <a:cs typeface="Arial" pitchFamily="34" charset="0"/>
              </a:rPr>
              <a:t>Batteries (4-pack) --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31017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AA </a:t>
            </a:r>
            <a:r>
              <a:rPr lang="en-US" dirty="0">
                <a:latin typeface="Arial" pitchFamily="34" charset="0"/>
                <a:cs typeface="Arial" pitchFamily="34" charset="0"/>
              </a:rPr>
              <a:t>Batteries (4-pack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  --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27635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Product </a:t>
            </a:r>
            <a:r>
              <a:rPr lang="en-US" dirty="0">
                <a:latin typeface="Arial" pitchFamily="34" charset="0"/>
                <a:cs typeface="Arial" pitchFamily="34" charset="0"/>
              </a:rPr>
              <a:t>sold the most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(AAA </a:t>
            </a:r>
            <a:r>
              <a:rPr lang="en-US" dirty="0">
                <a:latin typeface="Arial" pitchFamily="34" charset="0"/>
                <a:cs typeface="Arial" pitchFamily="34" charset="0"/>
              </a:rPr>
              <a:t>Batteries (4-pack)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31017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       Because </a:t>
            </a:r>
            <a:r>
              <a:rPr lang="en-US" dirty="0"/>
              <a:t>it’s cheaper than other products and has high demand.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37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/>
              <a:t>END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242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Best Buy Company sales data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https://www.kaggle.com/datasets/knightbearr/sales-product-data?utm_medium=social&amp;utm_campaign=kaggle-dataset-share&amp;utm_source=twitter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data in which columns consists of </a:t>
            </a:r>
            <a:r>
              <a:rPr lang="en-US" dirty="0"/>
              <a:t>S</a:t>
            </a:r>
            <a:r>
              <a:rPr lang="en-US" dirty="0" smtClean="0"/>
              <a:t>erial no., Order Id, Product, Quantity Ordered, Price Each, Order Date, Purchase Address.</a:t>
            </a:r>
          </a:p>
          <a:p>
            <a:r>
              <a:rPr lang="en-US" dirty="0" smtClean="0"/>
              <a:t>Explore the data column Order Date into Month no. (month), Month Name (Month), Hours.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=TEXT([Order Date],”m”)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=TEXT([Order Date],”mmm”)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=TEXT([Order Date],”h”)</a:t>
            </a:r>
          </a:p>
          <a:p>
            <a:r>
              <a:rPr lang="en-US" dirty="0" smtClean="0"/>
              <a:t>Implement sales column from the </a:t>
            </a:r>
            <a:r>
              <a:rPr lang="en-US" dirty="0"/>
              <a:t>product of columns (</a:t>
            </a:r>
            <a:r>
              <a:rPr lang="en-US" dirty="0" smtClean="0"/>
              <a:t>Quantity Ordered &amp; Price Each)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= product([Quantity Ordered],[Price Each])</a:t>
            </a:r>
          </a:p>
        </p:txBody>
      </p:sp>
    </p:spTree>
    <p:extLst>
      <p:ext uri="{BB962C8B-B14F-4D97-AF65-F5344CB8AC3E}">
        <p14:creationId xmlns:p14="http://schemas.microsoft.com/office/powerpoint/2010/main" val="377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City column: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the City column from the Address </a:t>
            </a:r>
            <a:r>
              <a:rPr lang="en-US" dirty="0" smtClean="0"/>
              <a:t>column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Select the Address Column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Click on Data tab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Data tab </a:t>
            </a:r>
            <a:r>
              <a:rPr lang="en-US" dirty="0" smtClean="0">
                <a:sym typeface="Wingdings" pitchFamily="2" charset="2"/>
              </a:rPr>
              <a:t> Option  (Text to column)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Click on Text to column  select Delimited Click on Next  select Column  Click on Next  select Text Click on Finish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Final getting the Address column into Street address, City, City code, Pin code (keep City column only &amp; Eliminate Remaining).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5931" r="6633" b="84693"/>
          <a:stretch/>
        </p:blipFill>
        <p:spPr>
          <a:xfrm>
            <a:off x="152400" y="5181600"/>
            <a:ext cx="8763000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0861" y="5114835"/>
            <a:ext cx="2667000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400800" y="4785049"/>
            <a:ext cx="152400" cy="457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781800" y="4711959"/>
            <a:ext cx="152400" cy="51629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239000" y="4725955"/>
            <a:ext cx="152400" cy="51629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886700" y="4785049"/>
            <a:ext cx="114300" cy="45719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382000" y="4785049"/>
            <a:ext cx="152400" cy="457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monthly for sales &amp; Dec Month 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the pivot chart from the Best </a:t>
            </a:r>
            <a:r>
              <a:rPr lang="en-US" dirty="0"/>
              <a:t>B</a:t>
            </a:r>
            <a:r>
              <a:rPr lang="en-US" dirty="0" smtClean="0"/>
              <a:t>uy sales dataset table.</a:t>
            </a:r>
          </a:p>
          <a:p>
            <a:r>
              <a:rPr lang="en-US" dirty="0"/>
              <a:t>Pivot chat create on the monthly for </a:t>
            </a:r>
            <a:r>
              <a:rPr lang="en-US" dirty="0" smtClean="0"/>
              <a:t>sales</a:t>
            </a:r>
          </a:p>
          <a:p>
            <a:r>
              <a:rPr lang="en-US" dirty="0" smtClean="0"/>
              <a:t>Form the table, we can find the height sales Month (Dec).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max sales = MAX([MONTH])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Month name </a:t>
            </a:r>
            <a:r>
              <a:rPr lang="en-US" sz="2800" dirty="0" smtClean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INDEX([MONTH],MATCH(MAX([SUM OF QUANTITY ORDER]),[SUM OF QUANTITY ORDER],0)</a:t>
            </a:r>
          </a:p>
          <a:p>
            <a:r>
              <a:rPr lang="en-US" dirty="0" smtClean="0"/>
              <a:t>Then create </a:t>
            </a:r>
            <a:r>
              <a:rPr lang="en-US" dirty="0"/>
              <a:t>December month Earn chart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Total earned = product([</a:t>
            </a:r>
            <a:r>
              <a:rPr lang="en-US" dirty="0">
                <a:solidFill>
                  <a:srgbClr val="0070C0"/>
                </a:solidFill>
              </a:rPr>
              <a:t>Quantity Ordered],[Price Each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Total earned month = SUM([Total Earned])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monthly </a:t>
            </a:r>
            <a:r>
              <a:rPr lang="en-US" sz="2800" b="1" dirty="0"/>
              <a:t>for </a:t>
            </a:r>
            <a:r>
              <a:rPr lang="en-US" sz="2800" b="1" dirty="0" smtClean="0"/>
              <a:t>sales &amp; Dec Month Earn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9324" r="4632" b="29444"/>
          <a:stretch/>
        </p:blipFill>
        <p:spPr>
          <a:xfrm>
            <a:off x="76200" y="1447800"/>
            <a:ext cx="8995360" cy="4495800"/>
          </a:xfrm>
        </p:spPr>
      </p:pic>
    </p:spTree>
    <p:extLst>
      <p:ext uri="{BB962C8B-B14F-4D97-AF65-F5344CB8AC3E}">
        <p14:creationId xmlns:p14="http://schemas.microsoft.com/office/powerpoint/2010/main" val="8216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Best </a:t>
            </a:r>
            <a:r>
              <a:rPr lang="en-US" b="1" dirty="0" smtClean="0"/>
              <a:t>Sales In December Month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3881" r="7028" b="7895"/>
          <a:stretch/>
        </p:blipFill>
        <p:spPr>
          <a:xfrm>
            <a:off x="354459" y="1295400"/>
            <a:ext cx="8631797" cy="4876799"/>
          </a:xfrm>
        </p:spPr>
      </p:pic>
    </p:spTree>
    <p:extLst>
      <p:ext uri="{BB962C8B-B14F-4D97-AF65-F5344CB8AC3E}">
        <p14:creationId xmlns:p14="http://schemas.microsoft.com/office/powerpoint/2010/main" val="34242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Earned In December Month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12705" r="7824" b="8091"/>
          <a:stretch/>
        </p:blipFill>
        <p:spPr>
          <a:xfrm>
            <a:off x="304800" y="1219200"/>
            <a:ext cx="8733763" cy="5029200"/>
          </a:xfrm>
        </p:spPr>
      </p:pic>
    </p:spTree>
    <p:extLst>
      <p:ext uri="{BB962C8B-B14F-4D97-AF65-F5344CB8AC3E}">
        <p14:creationId xmlns:p14="http://schemas.microsoft.com/office/powerpoint/2010/main" val="10317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we display advertisements to maximize the likelihood of customers buying products?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8119"/>
            <a:ext cx="8229600" cy="4759286"/>
          </a:xfrm>
        </p:spPr>
      </p:pic>
    </p:spTree>
    <p:extLst>
      <p:ext uri="{BB962C8B-B14F-4D97-AF65-F5344CB8AC3E}">
        <p14:creationId xmlns:p14="http://schemas.microsoft.com/office/powerpoint/2010/main" val="42699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we display advertisements to maximize the likelihood of customers buying products?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approximately 2 peaks at the data.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12 (12 PM) and 19 (7 PM). It makes sense since most people shopping during the day. From this data, we can suggest to our </a:t>
            </a:r>
            <a:r>
              <a:rPr lang="en-US" dirty="0" err="1"/>
              <a:t>bussiness</a:t>
            </a:r>
            <a:r>
              <a:rPr lang="en-US" dirty="0"/>
              <a:t> partner to advertise their product right before 12 PM and/or 7 PM.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could be 11.30 AM and/or 6.30 PM.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suggest to advertise the products right before 12 PM and/or 7 PM. It could be </a:t>
            </a:r>
            <a:r>
              <a:rPr lang="en-US" b="1" dirty="0"/>
              <a:t>11.30 AM and/or 6.30 PM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6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629</TotalTime>
  <Words>877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EDA ON BEST BUY COMPANY SALES DATA</vt:lpstr>
      <vt:lpstr>Introduction</vt:lpstr>
      <vt:lpstr>City column:</vt:lpstr>
      <vt:lpstr>The monthly for sales &amp; Dec Month Earn</vt:lpstr>
      <vt:lpstr>The monthly for sales &amp; Dec Month Earn</vt:lpstr>
      <vt:lpstr>Best Sales In December Month</vt:lpstr>
      <vt:lpstr>Earned In December Month</vt:lpstr>
      <vt:lpstr>we display advertisements to maximize the likelihood of customers buying products?</vt:lpstr>
      <vt:lpstr>we display advertisements to maximize the likelihood of customers buying products?</vt:lpstr>
      <vt:lpstr>City Sold The Most Product</vt:lpstr>
      <vt:lpstr>City Most Sold Pie Chart Visualization</vt:lpstr>
      <vt:lpstr>City Sold The Most Product</vt:lpstr>
      <vt:lpstr>Products Are Most Often Sold Together</vt:lpstr>
      <vt:lpstr>Bar Graph Visualization</vt:lpstr>
      <vt:lpstr>Products Are Most sold &amp; Often Sold Together</vt:lpstr>
      <vt:lpstr>Why do you think it sold the most?</vt:lpstr>
      <vt:lpstr> </vt:lpstr>
      <vt:lpstr>Result: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</dc:title>
  <dc:creator>SANJEEV SRIDEVI</dc:creator>
  <cp:lastModifiedBy>SANJEEV SRIDEVI</cp:lastModifiedBy>
  <cp:revision>43</cp:revision>
  <dcterms:created xsi:type="dcterms:W3CDTF">2023-01-08T15:44:05Z</dcterms:created>
  <dcterms:modified xsi:type="dcterms:W3CDTF">2023-01-16T08:36:15Z</dcterms:modified>
</cp:coreProperties>
</file>