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39">
          <p15:clr>
            <a:srgbClr val="A4A3A4"/>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UZDWZadDorkflB18d3gG3hIhK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403" y="-58"/>
      </p:cViewPr>
      <p:guideLst>
        <p:guide orient="horz" pos="2160"/>
        <p:guide pos="3839"/>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mbria"/>
                <a:ea typeface="Cambria"/>
                <a:cs typeface="Cambria"/>
                <a:sym typeface="Cambria"/>
              </a:defRPr>
            </a:lvl1pPr>
            <a:lvl2pPr marL="914400" marR="0" lvl="1" indent="-228600" algn="l" rtl="0">
              <a:spcBef>
                <a:spcPts val="0"/>
              </a:spcBef>
              <a:spcAft>
                <a:spcPts val="0"/>
              </a:spcAft>
              <a:buSzPts val="1400"/>
              <a:buNone/>
              <a:defRPr sz="1600" b="0" i="0" u="none" strike="noStrike" cap="none">
                <a:solidFill>
                  <a:schemeClr val="dk1"/>
                </a:solidFill>
                <a:latin typeface="Cambria"/>
                <a:ea typeface="Cambria"/>
                <a:cs typeface="Cambria"/>
                <a:sym typeface="Cambria"/>
              </a:defRPr>
            </a:lvl2pPr>
            <a:lvl3pPr marL="1371600" marR="0" lvl="2" indent="-228600" algn="l" rtl="0">
              <a:spcBef>
                <a:spcPts val="0"/>
              </a:spcBef>
              <a:spcAft>
                <a:spcPts val="0"/>
              </a:spcAft>
              <a:buSzPts val="1400"/>
              <a:buNone/>
              <a:defRPr sz="1600" b="0" i="0" u="none" strike="noStrike" cap="none">
                <a:solidFill>
                  <a:schemeClr val="dk1"/>
                </a:solidFill>
                <a:latin typeface="Cambria"/>
                <a:ea typeface="Cambria"/>
                <a:cs typeface="Cambria"/>
                <a:sym typeface="Cambria"/>
              </a:defRPr>
            </a:lvl3pPr>
            <a:lvl4pPr marL="1828800" marR="0" lvl="3" indent="-228600" algn="l" rtl="0">
              <a:spcBef>
                <a:spcPts val="0"/>
              </a:spcBef>
              <a:spcAft>
                <a:spcPts val="0"/>
              </a:spcAft>
              <a:buSzPts val="1400"/>
              <a:buNone/>
              <a:defRPr sz="1600" b="0" i="0" u="none" strike="noStrike" cap="none">
                <a:solidFill>
                  <a:schemeClr val="dk1"/>
                </a:solidFill>
                <a:latin typeface="Cambria"/>
                <a:ea typeface="Cambria"/>
                <a:cs typeface="Cambria"/>
                <a:sym typeface="Cambria"/>
              </a:defRPr>
            </a:lvl4pPr>
            <a:lvl5pPr marL="2286000" marR="0" lvl="4" indent="-228600" algn="l" rtl="0">
              <a:spcBef>
                <a:spcPts val="0"/>
              </a:spcBef>
              <a:spcAft>
                <a:spcPts val="0"/>
              </a:spcAft>
              <a:buSzPts val="1400"/>
              <a:buNone/>
              <a:defRPr sz="1600" b="0" i="0" u="none" strike="noStrike" cap="none">
                <a:solidFill>
                  <a:schemeClr val="dk1"/>
                </a:solidFill>
                <a:latin typeface="Cambria"/>
                <a:ea typeface="Cambria"/>
                <a:cs typeface="Cambria"/>
                <a:sym typeface="Cambria"/>
              </a:defRPr>
            </a:lvl5pPr>
            <a:lvl6pPr marL="2743200" marR="0" lvl="5" indent="-228600" algn="l" rtl="0">
              <a:spcBef>
                <a:spcPts val="0"/>
              </a:spcBef>
              <a:spcAft>
                <a:spcPts val="0"/>
              </a:spcAft>
              <a:buSzPts val="1400"/>
              <a:buNone/>
              <a:defRPr sz="1600" b="0" i="0" u="none" strike="noStrike" cap="none">
                <a:solidFill>
                  <a:schemeClr val="dk1"/>
                </a:solidFill>
                <a:latin typeface="Cambria"/>
                <a:ea typeface="Cambria"/>
                <a:cs typeface="Cambria"/>
                <a:sym typeface="Cambria"/>
              </a:defRPr>
            </a:lvl6pPr>
            <a:lvl7pPr marL="3200400" marR="0" lvl="6" indent="-228600" algn="l" rtl="0">
              <a:spcBef>
                <a:spcPts val="0"/>
              </a:spcBef>
              <a:spcAft>
                <a:spcPts val="0"/>
              </a:spcAft>
              <a:buSzPts val="1400"/>
              <a:buNone/>
              <a:defRPr sz="1600" b="0" i="0" u="none" strike="noStrike" cap="none">
                <a:solidFill>
                  <a:schemeClr val="dk1"/>
                </a:solidFill>
                <a:latin typeface="Cambria"/>
                <a:ea typeface="Cambria"/>
                <a:cs typeface="Cambria"/>
                <a:sym typeface="Cambria"/>
              </a:defRPr>
            </a:lvl7pPr>
            <a:lvl8pPr marL="3657600" marR="0" lvl="7" indent="-228600" algn="l" rtl="0">
              <a:spcBef>
                <a:spcPts val="0"/>
              </a:spcBef>
              <a:spcAft>
                <a:spcPts val="0"/>
              </a:spcAft>
              <a:buSzPts val="1400"/>
              <a:buNone/>
              <a:defRPr sz="1600" b="0" i="0" u="none" strike="noStrike" cap="none">
                <a:solidFill>
                  <a:schemeClr val="dk1"/>
                </a:solidFill>
                <a:latin typeface="Cambria"/>
                <a:ea typeface="Cambria"/>
                <a:cs typeface="Cambria"/>
                <a:sym typeface="Cambria"/>
              </a:defRPr>
            </a:lvl8pPr>
            <a:lvl9pPr marL="4114800" marR="0" lvl="8" indent="-228600" algn="l" rtl="0">
              <a:spcBef>
                <a:spcPts val="0"/>
              </a:spcBef>
              <a:spcAft>
                <a:spcPts val="0"/>
              </a:spcAft>
              <a:buSzPts val="1400"/>
              <a:buNone/>
              <a:defRPr sz="1600" b="0" i="0" u="none" strike="noStrike" cap="none">
                <a:solidFill>
                  <a:schemeClr val="dk1"/>
                </a:solidFill>
                <a:latin typeface="Cambria"/>
                <a:ea typeface="Cambria"/>
                <a:cs typeface="Cambria"/>
                <a:sym typeface="Cambria"/>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mbria"/>
                <a:ea typeface="Cambria"/>
                <a:cs typeface="Cambria"/>
                <a:sym typeface="Cambria"/>
              </a:defRPr>
            </a:lvl1pPr>
            <a:lvl2pPr marR="0" lvl="1"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2400" b="0" i="0" u="none" strike="noStrike" cap="none">
                <a:solidFill>
                  <a:schemeClr val="dk1"/>
                </a:solidFill>
                <a:latin typeface="Cambria"/>
                <a:ea typeface="Cambria"/>
                <a:cs typeface="Cambria"/>
                <a:sym typeface="Cambria"/>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mbria"/>
                <a:ea typeface="Cambria"/>
                <a:cs typeface="Cambria"/>
                <a:sym typeface="Cambria"/>
              </a:rPr>
              <a:t>‹#›</a:t>
            </a:fld>
            <a:endParaRPr sz="1200" b="0" i="0" u="none" strike="noStrike" cap="none">
              <a:solidFill>
                <a:schemeClr val="dk1"/>
              </a:solidFill>
              <a:latin typeface="Cambria"/>
              <a:ea typeface="Cambria"/>
              <a:cs typeface="Cambria"/>
              <a:sym typeface="Cambria"/>
            </a:endParaRPr>
          </a:p>
        </p:txBody>
      </p:sp>
    </p:spTree>
    <p:extLst>
      <p:ext uri="{BB962C8B-B14F-4D97-AF65-F5344CB8AC3E}">
        <p14:creationId xmlns:p14="http://schemas.microsoft.com/office/powerpoint/2010/main" val="14479620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18a63c412_0_3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2118a63c412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118a63c412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118a63c412_0_3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2118a63c412_0_35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118a63c412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118a63c41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118a63c412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g2118a63c41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118a63c412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2118a63c41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118a63c412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2118a63c412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118a63c412_0_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2118a63c41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118a63c412_0_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g2118a63c41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118a63c412_0_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2118a63c412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118a63c412_0_3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118a63c412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118a63c412_0_3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118a63c412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118a63c412_0_3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2118a63c412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p:nvPr/>
        </p:nvSpPr>
        <p:spPr>
          <a:xfrm>
            <a:off x="-1607" y="-1115"/>
            <a:ext cx="12190403" cy="6863692"/>
          </a:xfrm>
          <a:custGeom>
            <a:avLst/>
            <a:gdLst/>
            <a:ahLst/>
            <a:cxnLst/>
            <a:rect l="l" t="t" r="r" b="b"/>
            <a:pathLst>
              <a:path w="9145184" h="5147769" extrusionOk="0">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rgbClr val="000000">
                  <a:alpha val="784"/>
                </a:srgbClr>
              </a:gs>
              <a:gs pos="100000">
                <a:srgbClr val="000000">
                  <a:alpha val="9803"/>
                </a:srgbClr>
              </a:gs>
            </a:gsLst>
            <a:path path="circle">
              <a:fillToRect l="50000" t="50000" r="50000" b="50000"/>
            </a:path>
            <a:tileRect/>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ambria"/>
              <a:ea typeface="Cambria"/>
              <a:cs typeface="Cambria"/>
              <a:sym typeface="Cambria"/>
            </a:endParaRPr>
          </a:p>
        </p:txBody>
      </p:sp>
      <p:sp>
        <p:nvSpPr>
          <p:cNvPr id="17" name="Google Shape;17;p21"/>
          <p:cNvSpPr/>
          <p:nvPr/>
        </p:nvSpPr>
        <p:spPr>
          <a:xfrm>
            <a:off x="0" y="1905001"/>
            <a:ext cx="12188825" cy="2148252"/>
          </a:xfrm>
          <a:prstGeom prst="rect">
            <a:avLst/>
          </a:prstGeom>
          <a:solidFill>
            <a:schemeClr val="dk1"/>
          </a:solidFill>
          <a:ln>
            <a:noFill/>
          </a:ln>
        </p:spPr>
        <p:txBody>
          <a:bodyPr spcFirstLastPara="1" wrap="square" lIns="121875" tIns="60925" rIns="121875" bIns="60925" anchor="ctr" anchorCtr="0">
            <a:noAutofit/>
          </a:bodyPr>
          <a:lstStyle/>
          <a:p>
            <a:pPr marL="0" marR="0" lvl="0" indent="0" algn="ctr" rtl="0">
              <a:lnSpc>
                <a:spcPct val="90000"/>
              </a:lnSpc>
              <a:spcBef>
                <a:spcPts val="0"/>
              </a:spcBef>
              <a:spcAft>
                <a:spcPts val="0"/>
              </a:spcAft>
              <a:buNone/>
            </a:pPr>
            <a:endParaRPr sz="3200" b="0" i="0" u="none" strike="noStrike" cap="none">
              <a:solidFill>
                <a:schemeClr val="lt2"/>
              </a:solidFill>
              <a:latin typeface="Cambria"/>
              <a:ea typeface="Cambria"/>
              <a:cs typeface="Cambria"/>
              <a:sym typeface="Cambria"/>
            </a:endParaRPr>
          </a:p>
        </p:txBody>
      </p:sp>
      <p:sp>
        <p:nvSpPr>
          <p:cNvPr id="18" name="Google Shape;18;p21"/>
          <p:cNvSpPr txBox="1">
            <a:spLocks noGrp="1"/>
          </p:cNvSpPr>
          <p:nvPr>
            <p:ph type="ctrTitle"/>
          </p:nvPr>
        </p:nvSpPr>
        <p:spPr>
          <a:xfrm>
            <a:off x="1218883" y="1905002"/>
            <a:ext cx="9751060" cy="2147926"/>
          </a:xfrm>
          <a:prstGeom prst="rect">
            <a:avLst/>
          </a:prstGeom>
          <a:noFill/>
          <a:ln>
            <a:noFill/>
          </a:ln>
        </p:spPr>
        <p:txBody>
          <a:bodyPr spcFirstLastPara="1" wrap="square" lIns="121875" tIns="60925" rIns="121875" bIns="60925" anchor="ctr" anchorCtr="0">
            <a:normAutofit/>
          </a:bodyPr>
          <a:lstStyle>
            <a:lvl1pPr lvl="0" algn="ctr">
              <a:lnSpc>
                <a:spcPct val="80000"/>
              </a:lnSpc>
              <a:spcBef>
                <a:spcPts val="0"/>
              </a:spcBef>
              <a:spcAft>
                <a:spcPts val="0"/>
              </a:spcAft>
              <a:buClr>
                <a:schemeClr val="lt1"/>
              </a:buClr>
              <a:buSzPts val="4400"/>
              <a:buFont typeface="Cambria"/>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1"/>
          <p:cNvSpPr txBox="1">
            <a:spLocks noGrp="1"/>
          </p:cNvSpPr>
          <p:nvPr>
            <p:ph type="subTitle" idx="1"/>
          </p:nvPr>
        </p:nvSpPr>
        <p:spPr>
          <a:xfrm>
            <a:off x="1218883" y="4140200"/>
            <a:ext cx="9751060" cy="1016000"/>
          </a:xfrm>
          <a:prstGeom prst="rect">
            <a:avLst/>
          </a:prstGeom>
          <a:noFill/>
          <a:ln>
            <a:noFill/>
          </a:ln>
        </p:spPr>
        <p:txBody>
          <a:bodyPr spcFirstLastPara="1" wrap="square" lIns="121875" tIns="60925" rIns="121875" bIns="60925" anchor="t" anchorCtr="0">
            <a:normAutofit/>
          </a:bodyPr>
          <a:lstStyle>
            <a:lvl1pPr lvl="0" algn="ctr">
              <a:lnSpc>
                <a:spcPct val="90000"/>
              </a:lnSpc>
              <a:spcBef>
                <a:spcPts val="0"/>
              </a:spcBef>
              <a:spcAft>
                <a:spcPts val="0"/>
              </a:spcAft>
              <a:buSzPts val="2520"/>
              <a:buNone/>
              <a:defRPr sz="2800">
                <a:solidFill>
                  <a:schemeClr val="lt1"/>
                </a:solidFill>
              </a:defRPr>
            </a:lvl1pPr>
            <a:lvl2pPr lvl="1" algn="ctr">
              <a:lnSpc>
                <a:spcPct val="90000"/>
              </a:lnSpc>
              <a:spcBef>
                <a:spcPts val="800"/>
              </a:spcBef>
              <a:spcAft>
                <a:spcPts val="0"/>
              </a:spcAft>
              <a:buSzPts val="2160"/>
              <a:buNone/>
              <a:defRPr>
                <a:solidFill>
                  <a:schemeClr val="lt1"/>
                </a:solidFill>
              </a:defRPr>
            </a:lvl2pPr>
            <a:lvl3pPr lvl="2" algn="ctr">
              <a:lnSpc>
                <a:spcPct val="90000"/>
              </a:lnSpc>
              <a:spcBef>
                <a:spcPts val="800"/>
              </a:spcBef>
              <a:spcAft>
                <a:spcPts val="0"/>
              </a:spcAft>
              <a:buSzPts val="2000"/>
              <a:buNone/>
              <a:defRPr>
                <a:solidFill>
                  <a:schemeClr val="lt1"/>
                </a:solidFill>
              </a:defRPr>
            </a:lvl3pPr>
            <a:lvl4pPr lvl="3" algn="ctr">
              <a:lnSpc>
                <a:spcPct val="90000"/>
              </a:lnSpc>
              <a:spcBef>
                <a:spcPts val="800"/>
              </a:spcBef>
              <a:spcAft>
                <a:spcPts val="0"/>
              </a:spcAft>
              <a:buSzPts val="18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65"/>
        <p:cNvGrpSpPr/>
        <p:nvPr/>
      </p:nvGrpSpPr>
      <p:grpSpPr>
        <a:xfrm>
          <a:off x="0" y="0"/>
          <a:ext cx="0" cy="0"/>
          <a:chOff x="0" y="0"/>
          <a:chExt cx="0" cy="0"/>
        </a:xfrm>
      </p:grpSpPr>
      <p:sp>
        <p:nvSpPr>
          <p:cNvPr id="66" name="Google Shape;66;p30"/>
          <p:cNvSpPr/>
          <p:nvPr/>
        </p:nvSpPr>
        <p:spPr>
          <a:xfrm>
            <a:off x="-1607" y="-1115"/>
            <a:ext cx="12190403" cy="6863692"/>
          </a:xfrm>
          <a:custGeom>
            <a:avLst/>
            <a:gdLst/>
            <a:ahLst/>
            <a:cxnLst/>
            <a:rect l="l" t="t" r="r" b="b"/>
            <a:pathLst>
              <a:path w="9145184" h="5147769" extrusionOk="0">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rgbClr val="000000">
                  <a:alpha val="784"/>
                </a:srgbClr>
              </a:gs>
              <a:gs pos="100000">
                <a:srgbClr val="000000">
                  <a:alpha val="9803"/>
                </a:srgbClr>
              </a:gs>
            </a:gsLst>
            <a:path path="circle">
              <a:fillToRect l="50000" t="50000" r="50000" b="50000"/>
            </a:path>
            <a:tileRect/>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ambria"/>
              <a:ea typeface="Cambria"/>
              <a:cs typeface="Cambria"/>
              <a:sym typeface="Cambria"/>
            </a:endParaRPr>
          </a:p>
        </p:txBody>
      </p:sp>
      <p:sp>
        <p:nvSpPr>
          <p:cNvPr id="67" name="Google Shape;67;p30"/>
          <p:cNvSpPr txBox="1">
            <a:spLocks noGrp="1"/>
          </p:cNvSpPr>
          <p:nvPr>
            <p:ph type="title"/>
          </p:nvPr>
        </p:nvSpPr>
        <p:spPr>
          <a:xfrm>
            <a:off x="6399133" y="1905000"/>
            <a:ext cx="5180251" cy="1727200"/>
          </a:xfrm>
          <a:prstGeom prst="rect">
            <a:avLst/>
          </a:prstGeom>
          <a:noFill/>
          <a:ln>
            <a:noFill/>
          </a:ln>
        </p:spPr>
        <p:txBody>
          <a:bodyPr spcFirstLastPara="1" wrap="square" lIns="121875" tIns="60925" rIns="121875" bIns="60925" anchor="b" anchorCtr="0">
            <a:normAutofit/>
          </a:bodyPr>
          <a:lstStyle>
            <a:lvl1pPr lvl="0" algn="l">
              <a:lnSpc>
                <a:spcPct val="80000"/>
              </a:lnSpc>
              <a:spcBef>
                <a:spcPts val="0"/>
              </a:spcBef>
              <a:spcAft>
                <a:spcPts val="0"/>
              </a:spcAft>
              <a:buClr>
                <a:schemeClr val="lt1"/>
              </a:buClr>
              <a:buSzPts val="3200"/>
              <a:buFont typeface="Cambria"/>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0"/>
          <p:cNvSpPr/>
          <p:nvPr/>
        </p:nvSpPr>
        <p:spPr>
          <a:xfrm>
            <a:off x="0" y="-1115"/>
            <a:ext cx="6093594" cy="6859116"/>
          </a:xfrm>
          <a:prstGeom prst="rect">
            <a:avLst/>
          </a:prstGeom>
          <a:solidFill>
            <a:schemeClr val="dk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ambria"/>
              <a:ea typeface="Cambria"/>
              <a:cs typeface="Cambria"/>
              <a:sym typeface="Cambria"/>
            </a:endParaRPr>
          </a:p>
        </p:txBody>
      </p:sp>
      <p:sp>
        <p:nvSpPr>
          <p:cNvPr id="69" name="Google Shape;69;p30" descr="An empty placeholder to add an image. Click on the placeholder and select the image that you wish to add.&#10;"/>
          <p:cNvSpPr>
            <a:spLocks noGrp="1"/>
          </p:cNvSpPr>
          <p:nvPr>
            <p:ph type="pic" idx="2"/>
          </p:nvPr>
        </p:nvSpPr>
        <p:spPr>
          <a:xfrm>
            <a:off x="507869" y="482601"/>
            <a:ext cx="5077859" cy="5862706"/>
          </a:xfrm>
          <a:prstGeom prst="rect">
            <a:avLst/>
          </a:prstGeom>
          <a:noFill/>
          <a:ln>
            <a:noFill/>
          </a:ln>
        </p:spPr>
      </p:sp>
      <p:sp>
        <p:nvSpPr>
          <p:cNvPr id="70" name="Google Shape;70;p30"/>
          <p:cNvSpPr txBox="1">
            <a:spLocks noGrp="1"/>
          </p:cNvSpPr>
          <p:nvPr>
            <p:ph type="body" idx="1"/>
          </p:nvPr>
        </p:nvSpPr>
        <p:spPr>
          <a:xfrm>
            <a:off x="6399133" y="3733800"/>
            <a:ext cx="5180251" cy="1727200"/>
          </a:xfrm>
          <a:prstGeom prst="rect">
            <a:avLst/>
          </a:prstGeom>
          <a:noFill/>
          <a:ln>
            <a:noFill/>
          </a:ln>
        </p:spPr>
        <p:txBody>
          <a:bodyPr spcFirstLastPara="1" wrap="square" lIns="121875" tIns="60925" rIns="121875" bIns="60925" anchor="t" anchorCtr="0">
            <a:normAutofit/>
          </a:bodyPr>
          <a:lstStyle>
            <a:lvl1pPr marL="457200" lvl="0" indent="-228600" algn="l">
              <a:lnSpc>
                <a:spcPct val="90000"/>
              </a:lnSpc>
              <a:spcBef>
                <a:spcPts val="1600"/>
              </a:spcBef>
              <a:spcAft>
                <a:spcPts val="0"/>
              </a:spcAft>
              <a:buSzPts val="1800"/>
              <a:buNone/>
              <a:defRPr sz="2000">
                <a:solidFill>
                  <a:schemeClr val="lt1"/>
                </a:solidFill>
              </a:defRPr>
            </a:lvl1pPr>
            <a:lvl2pPr marL="914400" lvl="1" indent="-228600" algn="l">
              <a:lnSpc>
                <a:spcPct val="90000"/>
              </a:lnSpc>
              <a:spcBef>
                <a:spcPts val="800"/>
              </a:spcBef>
              <a:spcAft>
                <a:spcPts val="0"/>
              </a:spcAft>
              <a:buSzPts val="1440"/>
              <a:buNone/>
              <a:defRPr sz="1600"/>
            </a:lvl2pPr>
            <a:lvl3pPr marL="1371600" lvl="2" indent="-228600" algn="l">
              <a:lnSpc>
                <a:spcPct val="90000"/>
              </a:lnSpc>
              <a:spcBef>
                <a:spcPts val="800"/>
              </a:spcBef>
              <a:spcAft>
                <a:spcPts val="0"/>
              </a:spcAft>
              <a:buSzPts val="1300"/>
              <a:buNone/>
              <a:defRPr sz="1300"/>
            </a:lvl3pPr>
            <a:lvl4pPr marL="1828800" lvl="3" indent="-228600" algn="l">
              <a:lnSpc>
                <a:spcPct val="90000"/>
              </a:lnSpc>
              <a:spcBef>
                <a:spcPts val="800"/>
              </a:spcBef>
              <a:spcAft>
                <a:spcPts val="0"/>
              </a:spcAft>
              <a:buSzPts val="1200"/>
              <a:buNone/>
              <a:defRPr sz="1200"/>
            </a:lvl4pPr>
            <a:lvl5pPr marL="2286000" lvl="4" indent="-228600" algn="l">
              <a:lnSpc>
                <a:spcPct val="90000"/>
              </a:lnSpc>
              <a:spcBef>
                <a:spcPts val="800"/>
              </a:spcBef>
              <a:spcAft>
                <a:spcPts val="0"/>
              </a:spcAft>
              <a:buSzPts val="1200"/>
              <a:buNone/>
              <a:defRPr sz="1200"/>
            </a:lvl5pPr>
            <a:lvl6pPr marL="2743200" lvl="5" indent="-228600" algn="l">
              <a:lnSpc>
                <a:spcPct val="90000"/>
              </a:lnSpc>
              <a:spcBef>
                <a:spcPts val="800"/>
              </a:spcBef>
              <a:spcAft>
                <a:spcPts val="0"/>
              </a:spcAft>
              <a:buSzPts val="1200"/>
              <a:buNone/>
              <a:defRPr sz="1200"/>
            </a:lvl6pPr>
            <a:lvl7pPr marL="3200400" lvl="6" indent="-228600" algn="l">
              <a:lnSpc>
                <a:spcPct val="90000"/>
              </a:lnSpc>
              <a:spcBef>
                <a:spcPts val="800"/>
              </a:spcBef>
              <a:spcAft>
                <a:spcPts val="0"/>
              </a:spcAft>
              <a:buSzPts val="1200"/>
              <a:buNone/>
              <a:defRPr sz="1200"/>
            </a:lvl7pPr>
            <a:lvl8pPr marL="3657600" lvl="7" indent="-228600" algn="l">
              <a:lnSpc>
                <a:spcPct val="90000"/>
              </a:lnSpc>
              <a:spcBef>
                <a:spcPts val="800"/>
              </a:spcBef>
              <a:spcAft>
                <a:spcPts val="0"/>
              </a:spcAft>
              <a:buSzPts val="1200"/>
              <a:buNone/>
              <a:defRPr sz="1200"/>
            </a:lvl8pPr>
            <a:lvl9pPr marL="4114800" lvl="8" indent="-228600" algn="l">
              <a:lnSpc>
                <a:spcPct val="90000"/>
              </a:lnSpc>
              <a:spcBef>
                <a:spcPts val="800"/>
              </a:spcBef>
              <a:spcAft>
                <a:spcPts val="0"/>
              </a:spcAft>
              <a:buSzPts val="1200"/>
              <a:buNone/>
              <a:defRPr sz="12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1"/>
          <p:cNvSpPr txBox="1">
            <a:spLocks noGrp="1"/>
          </p:cNvSpPr>
          <p:nvPr>
            <p:ph type="title"/>
          </p:nvPr>
        </p:nvSpPr>
        <p:spPr>
          <a:xfrm>
            <a:off x="914162" y="482600"/>
            <a:ext cx="10360501" cy="1219200"/>
          </a:xfrm>
          <a:prstGeom prst="rect">
            <a:avLst/>
          </a:prstGeom>
          <a:noFill/>
          <a:ln>
            <a:noFill/>
          </a:ln>
        </p:spPr>
        <p:txBody>
          <a:bodyPr spcFirstLastPara="1" wrap="square" lIns="121875" tIns="60925" rIns="121875" bIns="60925" anchor="b" anchorCtr="0">
            <a:normAutofit/>
          </a:bodyPr>
          <a:lstStyle>
            <a:lvl1pPr lvl="0" algn="l">
              <a:lnSpc>
                <a:spcPct val="8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1"/>
          <p:cNvSpPr txBox="1">
            <a:spLocks noGrp="1"/>
          </p:cNvSpPr>
          <p:nvPr>
            <p:ph type="body" idx="1"/>
          </p:nvPr>
        </p:nvSpPr>
        <p:spPr>
          <a:xfrm rot="5400000">
            <a:off x="3859212" y="-1141650"/>
            <a:ext cx="4470400" cy="10360501"/>
          </a:xfrm>
          <a:prstGeom prst="rect">
            <a:avLst/>
          </a:prstGeom>
          <a:noFill/>
          <a:ln>
            <a:noFill/>
          </a:ln>
        </p:spPr>
        <p:txBody>
          <a:bodyPr spcFirstLastPara="1" wrap="square" lIns="121875" tIns="60925" rIns="121875" bIns="60925" anchor="t" anchorCtr="0">
            <a:normAutofit/>
          </a:bodyPr>
          <a:lstStyle>
            <a:lvl1pPr marL="457200" lvl="0" indent="-331470" algn="l">
              <a:lnSpc>
                <a:spcPct val="90000"/>
              </a:lnSpc>
              <a:spcBef>
                <a:spcPts val="1600"/>
              </a:spcBef>
              <a:spcAft>
                <a:spcPts val="0"/>
              </a:spcAft>
              <a:buSzPts val="1620"/>
              <a:buChar char="•"/>
              <a:defRPr/>
            </a:lvl1pPr>
            <a:lvl2pPr marL="914400" lvl="1" indent="-331469" algn="l">
              <a:lnSpc>
                <a:spcPct val="90000"/>
              </a:lnSpc>
              <a:spcBef>
                <a:spcPts val="800"/>
              </a:spcBef>
              <a:spcAft>
                <a:spcPts val="0"/>
              </a:spcAft>
              <a:buSzPts val="162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30200" algn="l">
              <a:lnSpc>
                <a:spcPct val="90000"/>
              </a:lnSpc>
              <a:spcBef>
                <a:spcPts val="800"/>
              </a:spcBef>
              <a:spcAft>
                <a:spcPts val="0"/>
              </a:spcAft>
              <a:buSzPts val="1600"/>
              <a:buChar char="•"/>
              <a:defRPr/>
            </a:lvl5pPr>
            <a:lvl6pPr marL="2743200" lvl="5" indent="-330200" algn="l">
              <a:lnSpc>
                <a:spcPct val="90000"/>
              </a:lnSpc>
              <a:spcBef>
                <a:spcPts val="800"/>
              </a:spcBef>
              <a:spcAft>
                <a:spcPts val="0"/>
              </a:spcAft>
              <a:buSzPts val="1600"/>
              <a:buChar char="–"/>
              <a:defRPr/>
            </a:lvl6pPr>
            <a:lvl7pPr marL="3200400" lvl="6" indent="-330200" algn="l">
              <a:lnSpc>
                <a:spcPct val="90000"/>
              </a:lnSpc>
              <a:spcBef>
                <a:spcPts val="800"/>
              </a:spcBef>
              <a:spcAft>
                <a:spcPts val="0"/>
              </a:spcAft>
              <a:buSzPts val="1600"/>
              <a:buChar char="•"/>
              <a:defRPr/>
            </a:lvl7pPr>
            <a:lvl8pPr marL="3657600" lvl="7" indent="-330200" algn="l">
              <a:lnSpc>
                <a:spcPct val="90000"/>
              </a:lnSpc>
              <a:spcBef>
                <a:spcPts val="800"/>
              </a:spcBef>
              <a:spcAft>
                <a:spcPts val="0"/>
              </a:spcAft>
              <a:buSzPts val="1600"/>
              <a:buChar char="–"/>
              <a:defRPr/>
            </a:lvl8pPr>
            <a:lvl9pPr marL="4114800" lvl="8" indent="-330200" algn="l">
              <a:lnSpc>
                <a:spcPct val="90000"/>
              </a:lnSpc>
              <a:spcBef>
                <a:spcPts val="800"/>
              </a:spcBef>
              <a:spcAft>
                <a:spcPts val="0"/>
              </a:spcAft>
              <a:buSzPts val="1600"/>
              <a:buChar char="•"/>
              <a:defRPr/>
            </a:lvl9pPr>
          </a:lstStyle>
          <a:p>
            <a:endParaRPr/>
          </a:p>
        </p:txBody>
      </p:sp>
      <p:sp>
        <p:nvSpPr>
          <p:cNvPr id="74" name="Google Shape;74;p31"/>
          <p:cNvSpPr txBox="1">
            <a:spLocks noGrp="1"/>
          </p:cNvSpPr>
          <p:nvPr>
            <p:ph type="ftr" idx="11"/>
          </p:nvPr>
        </p:nvSpPr>
        <p:spPr>
          <a:xfrm>
            <a:off x="914162" y="6375400"/>
            <a:ext cx="7414869" cy="195072"/>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1"/>
          <p:cNvSpPr txBox="1">
            <a:spLocks noGrp="1"/>
          </p:cNvSpPr>
          <p:nvPr>
            <p:ph type="dt" idx="10"/>
          </p:nvPr>
        </p:nvSpPr>
        <p:spPr>
          <a:xfrm>
            <a:off x="8735324" y="6375400"/>
            <a:ext cx="1422030" cy="195072"/>
          </a:xfrm>
          <a:prstGeom prst="rect">
            <a:avLst/>
          </a:prstGeom>
          <a:noFill/>
          <a:ln>
            <a:noFill/>
          </a:ln>
        </p:spPr>
        <p:txBody>
          <a:bodyPr spcFirstLastPara="1" wrap="square" lIns="121875" tIns="60925" rIns="121875" bIns="609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sldNum" idx="12"/>
          </p:nvPr>
        </p:nvSpPr>
        <p:spPr>
          <a:xfrm>
            <a:off x="10441760" y="6375400"/>
            <a:ext cx="832903" cy="195072"/>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2"/>
          <p:cNvSpPr txBox="1">
            <a:spLocks noGrp="1"/>
          </p:cNvSpPr>
          <p:nvPr>
            <p:ph type="title"/>
          </p:nvPr>
        </p:nvSpPr>
        <p:spPr>
          <a:xfrm rot="5400000">
            <a:off x="8066434" y="2456209"/>
            <a:ext cx="5791201" cy="1843982"/>
          </a:xfrm>
          <a:prstGeom prst="rect">
            <a:avLst/>
          </a:prstGeom>
          <a:noFill/>
          <a:ln>
            <a:noFill/>
          </a:ln>
        </p:spPr>
        <p:txBody>
          <a:bodyPr spcFirstLastPara="1" wrap="square" lIns="121875" tIns="60925" rIns="121875" bIns="60925" anchor="b" anchorCtr="0">
            <a:normAutofit/>
          </a:bodyPr>
          <a:lstStyle>
            <a:lvl1pPr lvl="0" algn="l">
              <a:lnSpc>
                <a:spcPct val="8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32"/>
          <p:cNvSpPr txBox="1">
            <a:spLocks noGrp="1"/>
          </p:cNvSpPr>
          <p:nvPr>
            <p:ph type="body" idx="1"/>
          </p:nvPr>
        </p:nvSpPr>
        <p:spPr>
          <a:xfrm rot="5400000">
            <a:off x="2538584" y="-1141823"/>
            <a:ext cx="5791201" cy="9040045"/>
          </a:xfrm>
          <a:prstGeom prst="rect">
            <a:avLst/>
          </a:prstGeom>
          <a:noFill/>
          <a:ln>
            <a:noFill/>
          </a:ln>
        </p:spPr>
        <p:txBody>
          <a:bodyPr spcFirstLastPara="1" wrap="square" lIns="121875" tIns="60925" rIns="121875" bIns="60925" anchor="t" anchorCtr="0">
            <a:normAutofit/>
          </a:bodyPr>
          <a:lstStyle>
            <a:lvl1pPr marL="457200" lvl="0" indent="-331470" algn="l">
              <a:lnSpc>
                <a:spcPct val="90000"/>
              </a:lnSpc>
              <a:spcBef>
                <a:spcPts val="1600"/>
              </a:spcBef>
              <a:spcAft>
                <a:spcPts val="0"/>
              </a:spcAft>
              <a:buSzPts val="1620"/>
              <a:buChar char="•"/>
              <a:defRPr/>
            </a:lvl1pPr>
            <a:lvl2pPr marL="914400" lvl="1" indent="-331469" algn="l">
              <a:lnSpc>
                <a:spcPct val="90000"/>
              </a:lnSpc>
              <a:spcBef>
                <a:spcPts val="800"/>
              </a:spcBef>
              <a:spcAft>
                <a:spcPts val="0"/>
              </a:spcAft>
              <a:buSzPts val="162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30200" algn="l">
              <a:lnSpc>
                <a:spcPct val="90000"/>
              </a:lnSpc>
              <a:spcBef>
                <a:spcPts val="800"/>
              </a:spcBef>
              <a:spcAft>
                <a:spcPts val="0"/>
              </a:spcAft>
              <a:buSzPts val="1600"/>
              <a:buChar char="•"/>
              <a:defRPr/>
            </a:lvl5pPr>
            <a:lvl6pPr marL="2743200" lvl="5" indent="-330200" algn="l">
              <a:lnSpc>
                <a:spcPct val="90000"/>
              </a:lnSpc>
              <a:spcBef>
                <a:spcPts val="800"/>
              </a:spcBef>
              <a:spcAft>
                <a:spcPts val="0"/>
              </a:spcAft>
              <a:buSzPts val="1600"/>
              <a:buChar char="–"/>
              <a:defRPr/>
            </a:lvl6pPr>
            <a:lvl7pPr marL="3200400" lvl="6" indent="-330200" algn="l">
              <a:lnSpc>
                <a:spcPct val="90000"/>
              </a:lnSpc>
              <a:spcBef>
                <a:spcPts val="800"/>
              </a:spcBef>
              <a:spcAft>
                <a:spcPts val="0"/>
              </a:spcAft>
              <a:buSzPts val="1600"/>
              <a:buChar char="•"/>
              <a:defRPr/>
            </a:lvl7pPr>
            <a:lvl8pPr marL="3657600" lvl="7" indent="-330200" algn="l">
              <a:lnSpc>
                <a:spcPct val="90000"/>
              </a:lnSpc>
              <a:spcBef>
                <a:spcPts val="800"/>
              </a:spcBef>
              <a:spcAft>
                <a:spcPts val="0"/>
              </a:spcAft>
              <a:buSzPts val="1600"/>
              <a:buChar char="–"/>
              <a:defRPr/>
            </a:lvl8pPr>
            <a:lvl9pPr marL="4114800" lvl="8" indent="-330200" algn="l">
              <a:lnSpc>
                <a:spcPct val="90000"/>
              </a:lnSpc>
              <a:spcBef>
                <a:spcPts val="800"/>
              </a:spcBef>
              <a:spcAft>
                <a:spcPts val="0"/>
              </a:spcAft>
              <a:buSzPts val="1600"/>
              <a:buChar char="•"/>
              <a:defRPr/>
            </a:lvl9pPr>
          </a:lstStyle>
          <a:p>
            <a:endParaRPr/>
          </a:p>
        </p:txBody>
      </p:sp>
      <p:sp>
        <p:nvSpPr>
          <p:cNvPr id="80" name="Google Shape;80;p32"/>
          <p:cNvSpPr txBox="1">
            <a:spLocks noGrp="1"/>
          </p:cNvSpPr>
          <p:nvPr>
            <p:ph type="ftr" idx="11"/>
          </p:nvPr>
        </p:nvSpPr>
        <p:spPr>
          <a:xfrm>
            <a:off x="914162" y="6375400"/>
            <a:ext cx="7414869" cy="195072"/>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2"/>
          <p:cNvSpPr txBox="1">
            <a:spLocks noGrp="1"/>
          </p:cNvSpPr>
          <p:nvPr>
            <p:ph type="dt" idx="10"/>
          </p:nvPr>
        </p:nvSpPr>
        <p:spPr>
          <a:xfrm>
            <a:off x="8735324" y="6375400"/>
            <a:ext cx="1422030" cy="195072"/>
          </a:xfrm>
          <a:prstGeom prst="rect">
            <a:avLst/>
          </a:prstGeom>
          <a:noFill/>
          <a:ln>
            <a:noFill/>
          </a:ln>
        </p:spPr>
        <p:txBody>
          <a:bodyPr spcFirstLastPara="1" wrap="square" lIns="121875" tIns="60925" rIns="121875" bIns="609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sldNum" idx="12"/>
          </p:nvPr>
        </p:nvSpPr>
        <p:spPr>
          <a:xfrm>
            <a:off x="10441760" y="6375400"/>
            <a:ext cx="832903" cy="195072"/>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lternate Picture with Caption" type="picTx">
  <p:cSld name="PICTURE_WITH_CAPTION_TEXT">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7821163" y="482600"/>
            <a:ext cx="3961368" cy="1422400"/>
          </a:xfrm>
          <a:prstGeom prst="rect">
            <a:avLst/>
          </a:prstGeom>
          <a:noFill/>
          <a:ln>
            <a:noFill/>
          </a:ln>
        </p:spPr>
        <p:txBody>
          <a:bodyPr spcFirstLastPara="1" wrap="square" lIns="121875" tIns="60925" rIns="121875" bIns="60925" anchor="b" anchorCtr="0">
            <a:normAutofit/>
          </a:bodyPr>
          <a:lstStyle>
            <a:lvl1pPr lvl="0" algn="l">
              <a:lnSpc>
                <a:spcPct val="80000"/>
              </a:lnSpc>
              <a:spcBef>
                <a:spcPts val="0"/>
              </a:spcBef>
              <a:spcAft>
                <a:spcPts val="0"/>
              </a:spcAft>
              <a:buClr>
                <a:schemeClr val="lt1"/>
              </a:buClr>
              <a:buSzPts val="3200"/>
              <a:buFont typeface="Cambria"/>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2" descr="&#10;"/>
          <p:cNvSpPr/>
          <p:nvPr/>
        </p:nvSpPr>
        <p:spPr>
          <a:xfrm>
            <a:off x="0" y="-1115"/>
            <a:ext cx="7618016" cy="6859116"/>
          </a:xfrm>
          <a:prstGeom prst="rect">
            <a:avLst/>
          </a:prstGeom>
          <a:solidFill>
            <a:schemeClr val="dk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ambria"/>
              <a:ea typeface="Cambria"/>
              <a:cs typeface="Cambria"/>
              <a:sym typeface="Cambria"/>
            </a:endParaRPr>
          </a:p>
        </p:txBody>
      </p:sp>
      <p:sp>
        <p:nvSpPr>
          <p:cNvPr id="23" name="Google Shape;23;p22" descr="An empty placeholder to add an image. Click on the placeholder and select the image that you wish to add.&#10;"/>
          <p:cNvSpPr>
            <a:spLocks noGrp="1"/>
          </p:cNvSpPr>
          <p:nvPr>
            <p:ph type="pic" idx="2"/>
          </p:nvPr>
        </p:nvSpPr>
        <p:spPr>
          <a:xfrm>
            <a:off x="507868" y="482600"/>
            <a:ext cx="6602281" cy="5842001"/>
          </a:xfrm>
          <a:prstGeom prst="rect">
            <a:avLst/>
          </a:prstGeom>
          <a:noFill/>
          <a:ln>
            <a:noFill/>
          </a:ln>
        </p:spPr>
      </p:sp>
      <p:sp>
        <p:nvSpPr>
          <p:cNvPr id="24" name="Google Shape;24;p22"/>
          <p:cNvSpPr txBox="1">
            <a:spLocks noGrp="1"/>
          </p:cNvSpPr>
          <p:nvPr>
            <p:ph type="body" idx="1"/>
          </p:nvPr>
        </p:nvSpPr>
        <p:spPr>
          <a:xfrm>
            <a:off x="7821163" y="2108200"/>
            <a:ext cx="3961368" cy="4267200"/>
          </a:xfrm>
          <a:prstGeom prst="rect">
            <a:avLst/>
          </a:prstGeom>
          <a:noFill/>
          <a:ln>
            <a:noFill/>
          </a:ln>
        </p:spPr>
        <p:txBody>
          <a:bodyPr spcFirstLastPara="1" wrap="square" lIns="121875" tIns="60925" rIns="121875" bIns="60925" anchor="t" anchorCtr="0">
            <a:normAutofit/>
          </a:bodyPr>
          <a:lstStyle>
            <a:lvl1pPr marL="457200" lvl="0" indent="-228600" algn="l">
              <a:lnSpc>
                <a:spcPct val="90000"/>
              </a:lnSpc>
              <a:spcBef>
                <a:spcPts val="1600"/>
              </a:spcBef>
              <a:spcAft>
                <a:spcPts val="0"/>
              </a:spcAft>
              <a:buSzPts val="1800"/>
              <a:buNone/>
              <a:defRPr sz="2000">
                <a:solidFill>
                  <a:schemeClr val="lt1"/>
                </a:solidFill>
              </a:defRPr>
            </a:lvl1pPr>
            <a:lvl2pPr marL="914400" lvl="1" indent="-228600" algn="l">
              <a:lnSpc>
                <a:spcPct val="90000"/>
              </a:lnSpc>
              <a:spcBef>
                <a:spcPts val="800"/>
              </a:spcBef>
              <a:spcAft>
                <a:spcPts val="0"/>
              </a:spcAft>
              <a:buSzPts val="1440"/>
              <a:buNone/>
              <a:defRPr sz="1600"/>
            </a:lvl2pPr>
            <a:lvl3pPr marL="1371600" lvl="2" indent="-228600" algn="l">
              <a:lnSpc>
                <a:spcPct val="90000"/>
              </a:lnSpc>
              <a:spcBef>
                <a:spcPts val="800"/>
              </a:spcBef>
              <a:spcAft>
                <a:spcPts val="0"/>
              </a:spcAft>
              <a:buSzPts val="1300"/>
              <a:buNone/>
              <a:defRPr sz="1300"/>
            </a:lvl3pPr>
            <a:lvl4pPr marL="1828800" lvl="3" indent="-228600" algn="l">
              <a:lnSpc>
                <a:spcPct val="90000"/>
              </a:lnSpc>
              <a:spcBef>
                <a:spcPts val="800"/>
              </a:spcBef>
              <a:spcAft>
                <a:spcPts val="0"/>
              </a:spcAft>
              <a:buSzPts val="1200"/>
              <a:buNone/>
              <a:defRPr sz="1200"/>
            </a:lvl4pPr>
            <a:lvl5pPr marL="2286000" lvl="4" indent="-228600" algn="l">
              <a:lnSpc>
                <a:spcPct val="90000"/>
              </a:lnSpc>
              <a:spcBef>
                <a:spcPts val="800"/>
              </a:spcBef>
              <a:spcAft>
                <a:spcPts val="0"/>
              </a:spcAft>
              <a:buSzPts val="1200"/>
              <a:buNone/>
              <a:defRPr sz="1200"/>
            </a:lvl5pPr>
            <a:lvl6pPr marL="2743200" lvl="5" indent="-228600" algn="l">
              <a:lnSpc>
                <a:spcPct val="90000"/>
              </a:lnSpc>
              <a:spcBef>
                <a:spcPts val="800"/>
              </a:spcBef>
              <a:spcAft>
                <a:spcPts val="0"/>
              </a:spcAft>
              <a:buSzPts val="1200"/>
              <a:buNone/>
              <a:defRPr sz="1200"/>
            </a:lvl6pPr>
            <a:lvl7pPr marL="3200400" lvl="6" indent="-228600" algn="l">
              <a:lnSpc>
                <a:spcPct val="90000"/>
              </a:lnSpc>
              <a:spcBef>
                <a:spcPts val="800"/>
              </a:spcBef>
              <a:spcAft>
                <a:spcPts val="0"/>
              </a:spcAft>
              <a:buSzPts val="1200"/>
              <a:buNone/>
              <a:defRPr sz="1200"/>
            </a:lvl7pPr>
            <a:lvl8pPr marL="3657600" lvl="7" indent="-228600" algn="l">
              <a:lnSpc>
                <a:spcPct val="90000"/>
              </a:lnSpc>
              <a:spcBef>
                <a:spcPts val="800"/>
              </a:spcBef>
              <a:spcAft>
                <a:spcPts val="0"/>
              </a:spcAft>
              <a:buSzPts val="1200"/>
              <a:buNone/>
              <a:defRPr sz="1200"/>
            </a:lvl8pPr>
            <a:lvl9pPr marL="4114800" lvl="8" indent="-228600" algn="l">
              <a:lnSpc>
                <a:spcPct val="90000"/>
              </a:lnSpc>
              <a:spcBef>
                <a:spcPts val="800"/>
              </a:spcBef>
              <a:spcAft>
                <a:spcPts val="0"/>
              </a:spcAft>
              <a:buSzPts val="1200"/>
              <a:buNone/>
              <a:defRPr sz="12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914162" y="482600"/>
            <a:ext cx="10360501" cy="1219200"/>
          </a:xfrm>
          <a:prstGeom prst="rect">
            <a:avLst/>
          </a:prstGeom>
          <a:noFill/>
          <a:ln>
            <a:noFill/>
          </a:ln>
        </p:spPr>
        <p:txBody>
          <a:bodyPr spcFirstLastPara="1" wrap="square" lIns="121875" tIns="60925" rIns="121875" bIns="60925" anchor="b" anchorCtr="0">
            <a:normAutofit/>
          </a:bodyPr>
          <a:lstStyle>
            <a:lvl1pPr lvl="0" algn="l">
              <a:lnSpc>
                <a:spcPct val="8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3"/>
          <p:cNvSpPr txBox="1">
            <a:spLocks noGrp="1"/>
          </p:cNvSpPr>
          <p:nvPr>
            <p:ph type="body" idx="1"/>
          </p:nvPr>
        </p:nvSpPr>
        <p:spPr>
          <a:xfrm>
            <a:off x="914162" y="1803401"/>
            <a:ext cx="10360501" cy="4470400"/>
          </a:xfrm>
          <a:prstGeom prst="rect">
            <a:avLst/>
          </a:prstGeom>
          <a:noFill/>
          <a:ln>
            <a:noFill/>
          </a:ln>
        </p:spPr>
        <p:txBody>
          <a:bodyPr spcFirstLastPara="1" wrap="square" lIns="121875" tIns="60925" rIns="121875" bIns="60925" anchor="t" anchorCtr="0">
            <a:normAutofit/>
          </a:bodyPr>
          <a:lstStyle>
            <a:lvl1pPr marL="457200" lvl="0" indent="-331470" algn="l">
              <a:lnSpc>
                <a:spcPct val="90000"/>
              </a:lnSpc>
              <a:spcBef>
                <a:spcPts val="1600"/>
              </a:spcBef>
              <a:spcAft>
                <a:spcPts val="0"/>
              </a:spcAft>
              <a:buSzPts val="1620"/>
              <a:buChar char="•"/>
              <a:defRPr/>
            </a:lvl1pPr>
            <a:lvl2pPr marL="914400" lvl="1" indent="-331469" algn="l">
              <a:lnSpc>
                <a:spcPct val="90000"/>
              </a:lnSpc>
              <a:spcBef>
                <a:spcPts val="800"/>
              </a:spcBef>
              <a:spcAft>
                <a:spcPts val="0"/>
              </a:spcAft>
              <a:buSzPts val="1620"/>
              <a:buChar char="–"/>
              <a:defRPr/>
            </a:lvl2pPr>
            <a:lvl3pPr marL="1371600" lvl="2" indent="-342900" algn="l">
              <a:lnSpc>
                <a:spcPct val="90000"/>
              </a:lnSpc>
              <a:spcBef>
                <a:spcPts val="800"/>
              </a:spcBef>
              <a:spcAft>
                <a:spcPts val="0"/>
              </a:spcAft>
              <a:buSzPts val="1800"/>
              <a:buChar char="•"/>
              <a:defRPr/>
            </a:lvl3pPr>
            <a:lvl4pPr marL="1828800" lvl="3" indent="-342900" algn="l">
              <a:lnSpc>
                <a:spcPct val="90000"/>
              </a:lnSpc>
              <a:spcBef>
                <a:spcPts val="800"/>
              </a:spcBef>
              <a:spcAft>
                <a:spcPts val="0"/>
              </a:spcAft>
              <a:buSzPts val="1800"/>
              <a:buChar char="–"/>
              <a:defRPr/>
            </a:lvl4pPr>
            <a:lvl5pPr marL="2286000" lvl="4" indent="-330200" algn="l">
              <a:lnSpc>
                <a:spcPct val="90000"/>
              </a:lnSpc>
              <a:spcBef>
                <a:spcPts val="800"/>
              </a:spcBef>
              <a:spcAft>
                <a:spcPts val="0"/>
              </a:spcAft>
              <a:buSzPts val="1600"/>
              <a:buChar char="•"/>
              <a:defRPr/>
            </a:lvl5pPr>
            <a:lvl6pPr marL="2743200" lvl="5" indent="-330200" algn="l">
              <a:lnSpc>
                <a:spcPct val="90000"/>
              </a:lnSpc>
              <a:spcBef>
                <a:spcPts val="800"/>
              </a:spcBef>
              <a:spcAft>
                <a:spcPts val="0"/>
              </a:spcAft>
              <a:buSzPts val="1600"/>
              <a:buChar char="–"/>
              <a:defRPr/>
            </a:lvl6pPr>
            <a:lvl7pPr marL="3200400" lvl="6" indent="-330200" algn="l">
              <a:lnSpc>
                <a:spcPct val="90000"/>
              </a:lnSpc>
              <a:spcBef>
                <a:spcPts val="800"/>
              </a:spcBef>
              <a:spcAft>
                <a:spcPts val="0"/>
              </a:spcAft>
              <a:buSzPts val="1600"/>
              <a:buChar char="•"/>
              <a:defRPr/>
            </a:lvl7pPr>
            <a:lvl8pPr marL="3657600" lvl="7" indent="-330200" algn="l">
              <a:lnSpc>
                <a:spcPct val="90000"/>
              </a:lnSpc>
              <a:spcBef>
                <a:spcPts val="800"/>
              </a:spcBef>
              <a:spcAft>
                <a:spcPts val="0"/>
              </a:spcAft>
              <a:buSzPts val="1600"/>
              <a:buChar char="–"/>
              <a:defRPr/>
            </a:lvl8pPr>
            <a:lvl9pPr marL="4114800" lvl="8" indent="-330200" algn="l">
              <a:lnSpc>
                <a:spcPct val="90000"/>
              </a:lnSpc>
              <a:spcBef>
                <a:spcPts val="800"/>
              </a:spcBef>
              <a:spcAft>
                <a:spcPts val="0"/>
              </a:spcAft>
              <a:buSzPts val="1600"/>
              <a:buChar char="•"/>
              <a:defRPr/>
            </a:lvl9pPr>
          </a:lstStyle>
          <a:p>
            <a:endParaRPr/>
          </a:p>
        </p:txBody>
      </p:sp>
      <p:sp>
        <p:nvSpPr>
          <p:cNvPr id="28" name="Google Shape;28;p23"/>
          <p:cNvSpPr txBox="1">
            <a:spLocks noGrp="1"/>
          </p:cNvSpPr>
          <p:nvPr>
            <p:ph type="ftr" idx="11"/>
          </p:nvPr>
        </p:nvSpPr>
        <p:spPr>
          <a:xfrm>
            <a:off x="914162" y="6375400"/>
            <a:ext cx="7414869" cy="195072"/>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3"/>
          <p:cNvSpPr txBox="1">
            <a:spLocks noGrp="1"/>
          </p:cNvSpPr>
          <p:nvPr>
            <p:ph type="dt" idx="10"/>
          </p:nvPr>
        </p:nvSpPr>
        <p:spPr>
          <a:xfrm>
            <a:off x="8735324" y="6375400"/>
            <a:ext cx="1422030" cy="195072"/>
          </a:xfrm>
          <a:prstGeom prst="rect">
            <a:avLst/>
          </a:prstGeom>
          <a:noFill/>
          <a:ln>
            <a:noFill/>
          </a:ln>
        </p:spPr>
        <p:txBody>
          <a:bodyPr spcFirstLastPara="1" wrap="square" lIns="121875" tIns="60925" rIns="121875" bIns="609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3"/>
          <p:cNvSpPr txBox="1">
            <a:spLocks noGrp="1"/>
          </p:cNvSpPr>
          <p:nvPr>
            <p:ph type="sldNum" idx="12"/>
          </p:nvPr>
        </p:nvSpPr>
        <p:spPr>
          <a:xfrm>
            <a:off x="10441760" y="6375400"/>
            <a:ext cx="832903" cy="195072"/>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914162" y="482600"/>
            <a:ext cx="10360501" cy="1219200"/>
          </a:xfrm>
          <a:prstGeom prst="rect">
            <a:avLst/>
          </a:prstGeom>
          <a:noFill/>
          <a:ln>
            <a:noFill/>
          </a:ln>
        </p:spPr>
        <p:txBody>
          <a:bodyPr spcFirstLastPara="1" wrap="square" lIns="121875" tIns="60925" rIns="121875" bIns="60925" anchor="b" anchorCtr="0">
            <a:normAutofit/>
          </a:bodyPr>
          <a:lstStyle>
            <a:lvl1pPr lvl="0" algn="l">
              <a:lnSpc>
                <a:spcPct val="8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914162" y="1803401"/>
            <a:ext cx="4977104" cy="4470400"/>
          </a:xfrm>
          <a:prstGeom prst="rect">
            <a:avLst/>
          </a:prstGeom>
          <a:noFill/>
          <a:ln>
            <a:noFill/>
          </a:ln>
        </p:spPr>
        <p:txBody>
          <a:bodyPr spcFirstLastPara="1" wrap="square" lIns="121875" tIns="60925" rIns="121875" bIns="60925" anchor="t" anchorCtr="0">
            <a:normAutofit/>
          </a:bodyPr>
          <a:lstStyle>
            <a:lvl1pPr marL="457200" lvl="0" indent="-365760" algn="l">
              <a:lnSpc>
                <a:spcPct val="90000"/>
              </a:lnSpc>
              <a:spcBef>
                <a:spcPts val="1600"/>
              </a:spcBef>
              <a:spcAft>
                <a:spcPts val="0"/>
              </a:spcAft>
              <a:buSzPts val="2160"/>
              <a:buChar char="•"/>
              <a:defRPr sz="2400"/>
            </a:lvl1pPr>
            <a:lvl2pPr marL="914400" lvl="1" indent="-342900" algn="l">
              <a:lnSpc>
                <a:spcPct val="90000"/>
              </a:lnSpc>
              <a:spcBef>
                <a:spcPts val="800"/>
              </a:spcBef>
              <a:spcAft>
                <a:spcPts val="0"/>
              </a:spcAft>
              <a:buSzPts val="1800"/>
              <a:buChar char="–"/>
              <a:defRPr sz="2000"/>
            </a:lvl2pPr>
            <a:lvl3pPr marL="1371600" lvl="2" indent="-342900" algn="l">
              <a:lnSpc>
                <a:spcPct val="90000"/>
              </a:lnSpc>
              <a:spcBef>
                <a:spcPts val="800"/>
              </a:spcBef>
              <a:spcAft>
                <a:spcPts val="0"/>
              </a:spcAft>
              <a:buSzPts val="1800"/>
              <a:buChar char="•"/>
              <a:defRPr sz="1800"/>
            </a:lvl3pPr>
            <a:lvl4pPr marL="1828800" lvl="3" indent="-330200" algn="l">
              <a:lnSpc>
                <a:spcPct val="90000"/>
              </a:lnSpc>
              <a:spcBef>
                <a:spcPts val="800"/>
              </a:spcBef>
              <a:spcAft>
                <a:spcPts val="0"/>
              </a:spcAft>
              <a:buSzPts val="1600"/>
              <a:buChar char="–"/>
              <a:defRPr sz="16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34" name="Google Shape;34;p24"/>
          <p:cNvSpPr txBox="1">
            <a:spLocks noGrp="1"/>
          </p:cNvSpPr>
          <p:nvPr>
            <p:ph type="body" idx="2"/>
          </p:nvPr>
        </p:nvSpPr>
        <p:spPr>
          <a:xfrm>
            <a:off x="6297559" y="1803401"/>
            <a:ext cx="4977104" cy="4470400"/>
          </a:xfrm>
          <a:prstGeom prst="rect">
            <a:avLst/>
          </a:prstGeom>
          <a:noFill/>
          <a:ln>
            <a:noFill/>
          </a:ln>
        </p:spPr>
        <p:txBody>
          <a:bodyPr spcFirstLastPara="1" wrap="square" lIns="121875" tIns="60925" rIns="121875" bIns="60925" anchor="t" anchorCtr="0">
            <a:normAutofit/>
          </a:bodyPr>
          <a:lstStyle>
            <a:lvl1pPr marL="457200" lvl="0" indent="-365760" algn="l">
              <a:lnSpc>
                <a:spcPct val="90000"/>
              </a:lnSpc>
              <a:spcBef>
                <a:spcPts val="1600"/>
              </a:spcBef>
              <a:spcAft>
                <a:spcPts val="0"/>
              </a:spcAft>
              <a:buSzPts val="2160"/>
              <a:buChar char="•"/>
              <a:defRPr sz="2400"/>
            </a:lvl1pPr>
            <a:lvl2pPr marL="914400" lvl="1" indent="-342900" algn="l">
              <a:lnSpc>
                <a:spcPct val="90000"/>
              </a:lnSpc>
              <a:spcBef>
                <a:spcPts val="800"/>
              </a:spcBef>
              <a:spcAft>
                <a:spcPts val="0"/>
              </a:spcAft>
              <a:buSzPts val="1800"/>
              <a:buChar char="–"/>
              <a:defRPr sz="2000"/>
            </a:lvl2pPr>
            <a:lvl3pPr marL="1371600" lvl="2" indent="-342900" algn="l">
              <a:lnSpc>
                <a:spcPct val="90000"/>
              </a:lnSpc>
              <a:spcBef>
                <a:spcPts val="800"/>
              </a:spcBef>
              <a:spcAft>
                <a:spcPts val="0"/>
              </a:spcAft>
              <a:buSzPts val="1800"/>
              <a:buChar char="•"/>
              <a:defRPr sz="1800"/>
            </a:lvl3pPr>
            <a:lvl4pPr marL="1828800" lvl="3" indent="-330200" algn="l">
              <a:lnSpc>
                <a:spcPct val="90000"/>
              </a:lnSpc>
              <a:spcBef>
                <a:spcPts val="800"/>
              </a:spcBef>
              <a:spcAft>
                <a:spcPts val="0"/>
              </a:spcAft>
              <a:buSzPts val="1600"/>
              <a:buChar char="–"/>
              <a:defRPr sz="16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35" name="Google Shape;35;p24"/>
          <p:cNvSpPr txBox="1">
            <a:spLocks noGrp="1"/>
          </p:cNvSpPr>
          <p:nvPr>
            <p:ph type="ftr" idx="11"/>
          </p:nvPr>
        </p:nvSpPr>
        <p:spPr>
          <a:xfrm>
            <a:off x="914162" y="6375400"/>
            <a:ext cx="7414869" cy="195072"/>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4"/>
          <p:cNvSpPr txBox="1">
            <a:spLocks noGrp="1"/>
          </p:cNvSpPr>
          <p:nvPr>
            <p:ph type="dt" idx="10"/>
          </p:nvPr>
        </p:nvSpPr>
        <p:spPr>
          <a:xfrm>
            <a:off x="8735324" y="6375400"/>
            <a:ext cx="1422030" cy="195072"/>
          </a:xfrm>
          <a:prstGeom prst="rect">
            <a:avLst/>
          </a:prstGeom>
          <a:noFill/>
          <a:ln>
            <a:noFill/>
          </a:ln>
        </p:spPr>
        <p:txBody>
          <a:bodyPr spcFirstLastPara="1" wrap="square" lIns="121875" tIns="60925" rIns="121875" bIns="609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sldNum" idx="12"/>
          </p:nvPr>
        </p:nvSpPr>
        <p:spPr>
          <a:xfrm>
            <a:off x="10441760" y="6375400"/>
            <a:ext cx="832903" cy="195072"/>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25"/>
          <p:cNvSpPr txBox="1">
            <a:spLocks noGrp="1"/>
          </p:cNvSpPr>
          <p:nvPr>
            <p:ph type="title"/>
          </p:nvPr>
        </p:nvSpPr>
        <p:spPr>
          <a:xfrm>
            <a:off x="7821163" y="482600"/>
            <a:ext cx="3961368" cy="1422400"/>
          </a:xfrm>
          <a:prstGeom prst="rect">
            <a:avLst/>
          </a:prstGeom>
          <a:noFill/>
          <a:ln>
            <a:noFill/>
          </a:ln>
        </p:spPr>
        <p:txBody>
          <a:bodyPr spcFirstLastPara="1" wrap="square" lIns="121875" tIns="60925" rIns="121875" bIns="60925" anchor="b" anchorCtr="0">
            <a:noAutofit/>
          </a:bodyPr>
          <a:lstStyle>
            <a:lvl1pPr lvl="0" algn="l">
              <a:lnSpc>
                <a:spcPct val="80000"/>
              </a:lnSpc>
              <a:spcBef>
                <a:spcPts val="0"/>
              </a:spcBef>
              <a:spcAft>
                <a:spcPts val="0"/>
              </a:spcAft>
              <a:buClr>
                <a:schemeClr val="lt1"/>
              </a:buClr>
              <a:buSzPts val="3200"/>
              <a:buFont typeface="Cambria"/>
              <a:buNone/>
              <a:defRPr sz="32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5"/>
          <p:cNvSpPr/>
          <p:nvPr/>
        </p:nvSpPr>
        <p:spPr>
          <a:xfrm>
            <a:off x="0" y="-1115"/>
            <a:ext cx="7618016" cy="6859116"/>
          </a:xfrm>
          <a:prstGeom prst="rect">
            <a:avLst/>
          </a:prstGeom>
          <a:solidFill>
            <a:schemeClr val="dk1"/>
          </a:soli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ambria"/>
              <a:ea typeface="Cambria"/>
              <a:cs typeface="Cambria"/>
              <a:sym typeface="Cambria"/>
            </a:endParaRPr>
          </a:p>
        </p:txBody>
      </p:sp>
      <p:sp>
        <p:nvSpPr>
          <p:cNvPr id="41" name="Google Shape;41;p25"/>
          <p:cNvSpPr txBox="1">
            <a:spLocks noGrp="1"/>
          </p:cNvSpPr>
          <p:nvPr>
            <p:ph type="body" idx="1"/>
          </p:nvPr>
        </p:nvSpPr>
        <p:spPr>
          <a:xfrm>
            <a:off x="507868" y="482600"/>
            <a:ext cx="6602280" cy="5842001"/>
          </a:xfrm>
          <a:prstGeom prst="rect">
            <a:avLst/>
          </a:prstGeom>
          <a:noFill/>
          <a:ln>
            <a:noFill/>
          </a:ln>
        </p:spPr>
        <p:txBody>
          <a:bodyPr spcFirstLastPara="1" wrap="square" lIns="121875" tIns="60925" rIns="121875" bIns="60925" anchor="t" anchorCtr="0">
            <a:normAutofit/>
          </a:bodyPr>
          <a:lstStyle>
            <a:lvl1pPr marL="457200" lvl="0" indent="-388620" algn="l">
              <a:lnSpc>
                <a:spcPct val="90000"/>
              </a:lnSpc>
              <a:spcBef>
                <a:spcPts val="1600"/>
              </a:spcBef>
              <a:spcAft>
                <a:spcPts val="0"/>
              </a:spcAft>
              <a:buSzPts val="2520"/>
              <a:buChar char="•"/>
              <a:defRPr sz="2800"/>
            </a:lvl1pPr>
            <a:lvl2pPr marL="914400" lvl="1" indent="-365760" algn="l">
              <a:lnSpc>
                <a:spcPct val="90000"/>
              </a:lnSpc>
              <a:spcBef>
                <a:spcPts val="800"/>
              </a:spcBef>
              <a:spcAft>
                <a:spcPts val="0"/>
              </a:spcAft>
              <a:buSzPts val="2160"/>
              <a:buChar char="–"/>
              <a:defRPr sz="2400"/>
            </a:lvl2pPr>
            <a:lvl3pPr marL="1371600" lvl="2" indent="-355600" algn="l">
              <a:lnSpc>
                <a:spcPct val="90000"/>
              </a:lnSpc>
              <a:spcBef>
                <a:spcPts val="800"/>
              </a:spcBef>
              <a:spcAft>
                <a:spcPts val="0"/>
              </a:spcAft>
              <a:buSzPts val="2000"/>
              <a:buChar char="•"/>
              <a:defRPr sz="2000"/>
            </a:lvl3pPr>
            <a:lvl4pPr marL="1828800" lvl="3" indent="-342900" algn="l">
              <a:lnSpc>
                <a:spcPct val="90000"/>
              </a:lnSpc>
              <a:spcBef>
                <a:spcPts val="800"/>
              </a:spcBef>
              <a:spcAft>
                <a:spcPts val="0"/>
              </a:spcAft>
              <a:buSzPts val="1800"/>
              <a:buChar char="–"/>
              <a:defRPr sz="1800"/>
            </a:lvl4pPr>
            <a:lvl5pPr marL="2286000" lvl="4" indent="-330200" algn="l">
              <a:lnSpc>
                <a:spcPct val="90000"/>
              </a:lnSpc>
              <a:spcBef>
                <a:spcPts val="800"/>
              </a:spcBef>
              <a:spcAft>
                <a:spcPts val="0"/>
              </a:spcAft>
              <a:buSzPts val="1600"/>
              <a:buChar char="•"/>
              <a:defRPr sz="1600"/>
            </a:lvl5pPr>
            <a:lvl6pPr marL="2743200" lvl="5" indent="-330200" algn="l">
              <a:lnSpc>
                <a:spcPct val="90000"/>
              </a:lnSpc>
              <a:spcBef>
                <a:spcPts val="800"/>
              </a:spcBef>
              <a:spcAft>
                <a:spcPts val="0"/>
              </a:spcAft>
              <a:buSzPts val="1600"/>
              <a:buChar char="–"/>
              <a:defRPr sz="1600"/>
            </a:lvl6pPr>
            <a:lvl7pPr marL="3200400" lvl="6" indent="-330200" algn="l">
              <a:lnSpc>
                <a:spcPct val="90000"/>
              </a:lnSpc>
              <a:spcBef>
                <a:spcPts val="800"/>
              </a:spcBef>
              <a:spcAft>
                <a:spcPts val="0"/>
              </a:spcAft>
              <a:buSzPts val="1600"/>
              <a:buChar char="•"/>
              <a:defRPr sz="1600"/>
            </a:lvl7pPr>
            <a:lvl8pPr marL="3657600" lvl="7" indent="-330200" algn="l">
              <a:lnSpc>
                <a:spcPct val="90000"/>
              </a:lnSpc>
              <a:spcBef>
                <a:spcPts val="800"/>
              </a:spcBef>
              <a:spcAft>
                <a:spcPts val="0"/>
              </a:spcAft>
              <a:buSzPts val="1600"/>
              <a:buChar char="–"/>
              <a:defRPr sz="1600"/>
            </a:lvl8pPr>
            <a:lvl9pPr marL="4114800" lvl="8" indent="-330200" algn="l">
              <a:lnSpc>
                <a:spcPct val="90000"/>
              </a:lnSpc>
              <a:spcBef>
                <a:spcPts val="800"/>
              </a:spcBef>
              <a:spcAft>
                <a:spcPts val="0"/>
              </a:spcAft>
              <a:buSzPts val="1600"/>
              <a:buChar char="•"/>
              <a:defRPr sz="1600"/>
            </a:lvl9pPr>
          </a:lstStyle>
          <a:p>
            <a:endParaRPr/>
          </a:p>
        </p:txBody>
      </p:sp>
      <p:sp>
        <p:nvSpPr>
          <p:cNvPr id="42" name="Google Shape;42;p25"/>
          <p:cNvSpPr txBox="1">
            <a:spLocks noGrp="1"/>
          </p:cNvSpPr>
          <p:nvPr>
            <p:ph type="body" idx="2"/>
          </p:nvPr>
        </p:nvSpPr>
        <p:spPr>
          <a:xfrm>
            <a:off x="7821163" y="2108200"/>
            <a:ext cx="3961368" cy="4267200"/>
          </a:xfrm>
          <a:prstGeom prst="rect">
            <a:avLst/>
          </a:prstGeom>
          <a:noFill/>
          <a:ln>
            <a:noFill/>
          </a:ln>
        </p:spPr>
        <p:txBody>
          <a:bodyPr spcFirstLastPara="1" wrap="square" lIns="121875" tIns="60925" rIns="121875" bIns="60925" anchor="t" anchorCtr="0">
            <a:normAutofit/>
          </a:bodyPr>
          <a:lstStyle>
            <a:lvl1pPr marL="457200" lvl="0" indent="-228600" algn="l">
              <a:lnSpc>
                <a:spcPct val="90000"/>
              </a:lnSpc>
              <a:spcBef>
                <a:spcPts val="1600"/>
              </a:spcBef>
              <a:spcAft>
                <a:spcPts val="0"/>
              </a:spcAft>
              <a:buSzPts val="1800"/>
              <a:buNone/>
              <a:defRPr sz="2000">
                <a:solidFill>
                  <a:schemeClr val="lt1"/>
                </a:solidFill>
              </a:defRPr>
            </a:lvl1pPr>
            <a:lvl2pPr marL="914400" lvl="1" indent="-228600" algn="l">
              <a:lnSpc>
                <a:spcPct val="90000"/>
              </a:lnSpc>
              <a:spcBef>
                <a:spcPts val="800"/>
              </a:spcBef>
              <a:spcAft>
                <a:spcPts val="0"/>
              </a:spcAft>
              <a:buSzPts val="1440"/>
              <a:buNone/>
              <a:defRPr sz="1600"/>
            </a:lvl2pPr>
            <a:lvl3pPr marL="1371600" lvl="2" indent="-228600" algn="l">
              <a:lnSpc>
                <a:spcPct val="90000"/>
              </a:lnSpc>
              <a:spcBef>
                <a:spcPts val="800"/>
              </a:spcBef>
              <a:spcAft>
                <a:spcPts val="0"/>
              </a:spcAft>
              <a:buSzPts val="1300"/>
              <a:buNone/>
              <a:defRPr sz="1300"/>
            </a:lvl3pPr>
            <a:lvl4pPr marL="1828800" lvl="3" indent="-228600" algn="l">
              <a:lnSpc>
                <a:spcPct val="90000"/>
              </a:lnSpc>
              <a:spcBef>
                <a:spcPts val="800"/>
              </a:spcBef>
              <a:spcAft>
                <a:spcPts val="0"/>
              </a:spcAft>
              <a:buSzPts val="1200"/>
              <a:buNone/>
              <a:defRPr sz="1200"/>
            </a:lvl4pPr>
            <a:lvl5pPr marL="2286000" lvl="4" indent="-228600" algn="l">
              <a:lnSpc>
                <a:spcPct val="90000"/>
              </a:lnSpc>
              <a:spcBef>
                <a:spcPts val="800"/>
              </a:spcBef>
              <a:spcAft>
                <a:spcPts val="0"/>
              </a:spcAft>
              <a:buSzPts val="1200"/>
              <a:buNone/>
              <a:defRPr sz="1200"/>
            </a:lvl5pPr>
            <a:lvl6pPr marL="2743200" lvl="5" indent="-228600" algn="l">
              <a:lnSpc>
                <a:spcPct val="90000"/>
              </a:lnSpc>
              <a:spcBef>
                <a:spcPts val="800"/>
              </a:spcBef>
              <a:spcAft>
                <a:spcPts val="0"/>
              </a:spcAft>
              <a:buSzPts val="1200"/>
              <a:buNone/>
              <a:defRPr sz="1200"/>
            </a:lvl6pPr>
            <a:lvl7pPr marL="3200400" lvl="6" indent="-228600" algn="l">
              <a:lnSpc>
                <a:spcPct val="90000"/>
              </a:lnSpc>
              <a:spcBef>
                <a:spcPts val="800"/>
              </a:spcBef>
              <a:spcAft>
                <a:spcPts val="0"/>
              </a:spcAft>
              <a:buSzPts val="1200"/>
              <a:buNone/>
              <a:defRPr sz="1200"/>
            </a:lvl7pPr>
            <a:lvl8pPr marL="3657600" lvl="7" indent="-228600" algn="l">
              <a:lnSpc>
                <a:spcPct val="90000"/>
              </a:lnSpc>
              <a:spcBef>
                <a:spcPts val="800"/>
              </a:spcBef>
              <a:spcAft>
                <a:spcPts val="0"/>
              </a:spcAft>
              <a:buSzPts val="1200"/>
              <a:buNone/>
              <a:defRPr sz="1200"/>
            </a:lvl8pPr>
            <a:lvl9pPr marL="4114800" lvl="8" indent="-228600" algn="l">
              <a:lnSpc>
                <a:spcPct val="90000"/>
              </a:lnSpc>
              <a:spcBef>
                <a:spcPts val="800"/>
              </a:spcBef>
              <a:spcAft>
                <a:spcPts val="0"/>
              </a:spcAft>
              <a:buSzPts val="1200"/>
              <a:buNone/>
              <a:defRPr sz="12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26"/>
          <p:cNvSpPr/>
          <p:nvPr/>
        </p:nvSpPr>
        <p:spPr>
          <a:xfrm>
            <a:off x="-1607" y="-1115"/>
            <a:ext cx="12190403" cy="6863692"/>
          </a:xfrm>
          <a:custGeom>
            <a:avLst/>
            <a:gdLst/>
            <a:ahLst/>
            <a:cxnLst/>
            <a:rect l="l" t="t" r="r" b="b"/>
            <a:pathLst>
              <a:path w="9145184" h="5147769" extrusionOk="0">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rgbClr val="000000">
                  <a:alpha val="784"/>
                </a:srgbClr>
              </a:gs>
              <a:gs pos="100000">
                <a:srgbClr val="000000">
                  <a:alpha val="9803"/>
                </a:srgbClr>
              </a:gs>
            </a:gsLst>
            <a:path path="circle">
              <a:fillToRect l="50000" t="50000" r="50000" b="50000"/>
            </a:path>
            <a:tileRect/>
          </a:gradFill>
          <a:ln>
            <a:noFill/>
          </a:ln>
        </p:spPr>
        <p:txBody>
          <a:bodyPr spcFirstLastPara="1" wrap="square" lIns="121875" tIns="60925" rIns="121875" bIns="60925" anchor="ctr" anchorCtr="0">
            <a:noAutofit/>
          </a:bodyPr>
          <a:lstStyle/>
          <a:p>
            <a:pPr marL="0" marR="0" lvl="0" indent="0" algn="ctr" rtl="0">
              <a:spcBef>
                <a:spcPts val="0"/>
              </a:spcBef>
              <a:spcAft>
                <a:spcPts val="0"/>
              </a:spcAft>
              <a:buNone/>
            </a:pPr>
            <a:endParaRPr sz="2400" b="0" i="0" u="none" strike="noStrike" cap="none">
              <a:solidFill>
                <a:schemeClr val="lt1"/>
              </a:solidFill>
              <a:latin typeface="Cambria"/>
              <a:ea typeface="Cambria"/>
              <a:cs typeface="Cambria"/>
              <a:sym typeface="Cambria"/>
            </a:endParaRPr>
          </a:p>
        </p:txBody>
      </p:sp>
      <p:sp>
        <p:nvSpPr>
          <p:cNvPr id="45" name="Google Shape;45;p26"/>
          <p:cNvSpPr txBox="1">
            <a:spLocks noGrp="1"/>
          </p:cNvSpPr>
          <p:nvPr>
            <p:ph type="title"/>
          </p:nvPr>
        </p:nvSpPr>
        <p:spPr>
          <a:xfrm>
            <a:off x="1218883" y="1524000"/>
            <a:ext cx="9751060" cy="1992597"/>
          </a:xfrm>
          <a:prstGeom prst="rect">
            <a:avLst/>
          </a:prstGeom>
          <a:noFill/>
          <a:ln>
            <a:noFill/>
          </a:ln>
        </p:spPr>
        <p:txBody>
          <a:bodyPr spcFirstLastPara="1" wrap="square" lIns="121875" tIns="60925" rIns="121875" bIns="60925" anchor="b" anchorCtr="0">
            <a:noAutofit/>
          </a:bodyPr>
          <a:lstStyle>
            <a:lvl1pPr lvl="0" algn="ctr">
              <a:lnSpc>
                <a:spcPct val="80000"/>
              </a:lnSpc>
              <a:spcBef>
                <a:spcPts val="0"/>
              </a:spcBef>
              <a:spcAft>
                <a:spcPts val="0"/>
              </a:spcAft>
              <a:buClr>
                <a:schemeClr val="lt1"/>
              </a:buClr>
              <a:buSzPts val="4400"/>
              <a:buFont typeface="Cambria"/>
              <a:buNone/>
              <a:defRPr sz="44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6"/>
          <p:cNvSpPr txBox="1">
            <a:spLocks noGrp="1"/>
          </p:cNvSpPr>
          <p:nvPr>
            <p:ph type="body" idx="1"/>
          </p:nvPr>
        </p:nvSpPr>
        <p:spPr>
          <a:xfrm>
            <a:off x="1218883" y="3632200"/>
            <a:ext cx="9751060" cy="1016000"/>
          </a:xfrm>
          <a:prstGeom prst="rect">
            <a:avLst/>
          </a:prstGeom>
          <a:noFill/>
          <a:ln>
            <a:noFill/>
          </a:ln>
        </p:spPr>
        <p:txBody>
          <a:bodyPr spcFirstLastPara="1" wrap="square" lIns="121875" tIns="60925" rIns="121875" bIns="60925" anchor="t" anchorCtr="0">
            <a:noAutofit/>
          </a:bodyPr>
          <a:lstStyle>
            <a:lvl1pPr marL="457200" lvl="0" indent="-228600" algn="ctr">
              <a:lnSpc>
                <a:spcPct val="90000"/>
              </a:lnSpc>
              <a:spcBef>
                <a:spcPts val="0"/>
              </a:spcBef>
              <a:spcAft>
                <a:spcPts val="0"/>
              </a:spcAft>
              <a:buSzPts val="2520"/>
              <a:buNone/>
              <a:defRPr sz="2800">
                <a:solidFill>
                  <a:schemeClr val="lt1"/>
                </a:solidFill>
              </a:defRPr>
            </a:lvl1pPr>
            <a:lvl2pPr marL="914400" lvl="1" indent="-228600" algn="l">
              <a:lnSpc>
                <a:spcPct val="90000"/>
              </a:lnSpc>
              <a:spcBef>
                <a:spcPts val="800"/>
              </a:spcBef>
              <a:spcAft>
                <a:spcPts val="0"/>
              </a:spcAft>
              <a:buSzPts val="2160"/>
              <a:buNone/>
              <a:defRPr sz="2400">
                <a:solidFill>
                  <a:schemeClr val="lt1"/>
                </a:solidFill>
              </a:defRPr>
            </a:lvl2pPr>
            <a:lvl3pPr marL="1371600" lvl="2" indent="-228600" algn="l">
              <a:lnSpc>
                <a:spcPct val="90000"/>
              </a:lnSpc>
              <a:spcBef>
                <a:spcPts val="800"/>
              </a:spcBef>
              <a:spcAft>
                <a:spcPts val="0"/>
              </a:spcAft>
              <a:buSzPts val="2100"/>
              <a:buNone/>
              <a:defRPr sz="2100">
                <a:solidFill>
                  <a:schemeClr val="lt1"/>
                </a:solidFill>
              </a:defRPr>
            </a:lvl3pPr>
            <a:lvl4pPr marL="1828800" lvl="3" indent="-228600" algn="l">
              <a:lnSpc>
                <a:spcPct val="90000"/>
              </a:lnSpc>
              <a:spcBef>
                <a:spcPts val="800"/>
              </a:spcBef>
              <a:spcAft>
                <a:spcPts val="0"/>
              </a:spcAft>
              <a:buSzPts val="1900"/>
              <a:buNone/>
              <a:defRPr sz="1900">
                <a:solidFill>
                  <a:schemeClr val="lt1"/>
                </a:solidFill>
              </a:defRPr>
            </a:lvl4pPr>
            <a:lvl5pPr marL="2286000" lvl="4" indent="-228600" algn="l">
              <a:lnSpc>
                <a:spcPct val="90000"/>
              </a:lnSpc>
              <a:spcBef>
                <a:spcPts val="800"/>
              </a:spcBef>
              <a:spcAft>
                <a:spcPts val="0"/>
              </a:spcAft>
              <a:buSzPts val="1900"/>
              <a:buNone/>
              <a:defRPr sz="1900">
                <a:solidFill>
                  <a:schemeClr val="lt1"/>
                </a:solidFill>
              </a:defRPr>
            </a:lvl5pPr>
            <a:lvl6pPr marL="2743200" lvl="5" indent="-228600" algn="l">
              <a:lnSpc>
                <a:spcPct val="90000"/>
              </a:lnSpc>
              <a:spcBef>
                <a:spcPts val="800"/>
              </a:spcBef>
              <a:spcAft>
                <a:spcPts val="0"/>
              </a:spcAft>
              <a:buSzPts val="1900"/>
              <a:buNone/>
              <a:defRPr sz="1900">
                <a:solidFill>
                  <a:schemeClr val="lt1"/>
                </a:solidFill>
              </a:defRPr>
            </a:lvl6pPr>
            <a:lvl7pPr marL="3200400" lvl="6" indent="-228600" algn="l">
              <a:lnSpc>
                <a:spcPct val="90000"/>
              </a:lnSpc>
              <a:spcBef>
                <a:spcPts val="800"/>
              </a:spcBef>
              <a:spcAft>
                <a:spcPts val="0"/>
              </a:spcAft>
              <a:buSzPts val="1900"/>
              <a:buNone/>
              <a:defRPr sz="1900">
                <a:solidFill>
                  <a:schemeClr val="lt1"/>
                </a:solidFill>
              </a:defRPr>
            </a:lvl7pPr>
            <a:lvl8pPr marL="3657600" lvl="7" indent="-228600" algn="l">
              <a:lnSpc>
                <a:spcPct val="90000"/>
              </a:lnSpc>
              <a:spcBef>
                <a:spcPts val="800"/>
              </a:spcBef>
              <a:spcAft>
                <a:spcPts val="0"/>
              </a:spcAft>
              <a:buSzPts val="1900"/>
              <a:buNone/>
              <a:defRPr sz="1900">
                <a:solidFill>
                  <a:schemeClr val="lt1"/>
                </a:solidFill>
              </a:defRPr>
            </a:lvl8pPr>
            <a:lvl9pPr marL="4114800" lvl="8" indent="-228600" algn="l">
              <a:lnSpc>
                <a:spcPct val="90000"/>
              </a:lnSpc>
              <a:spcBef>
                <a:spcPts val="800"/>
              </a:spcBef>
              <a:spcAft>
                <a:spcPts val="0"/>
              </a:spcAft>
              <a:buSzPts val="1900"/>
              <a:buNone/>
              <a:defRPr sz="1900">
                <a:solidFill>
                  <a:schemeClr val="lt1"/>
                </a:solidFill>
              </a:defRPr>
            </a:lvl9pPr>
          </a:lstStyle>
          <a:p>
            <a:endParaRPr/>
          </a:p>
        </p:txBody>
      </p:sp>
      <p:sp>
        <p:nvSpPr>
          <p:cNvPr id="47" name="Google Shape;47;p26"/>
          <p:cNvSpPr txBox="1">
            <a:spLocks noGrp="1"/>
          </p:cNvSpPr>
          <p:nvPr>
            <p:ph type="ftr" idx="11"/>
          </p:nvPr>
        </p:nvSpPr>
        <p:spPr>
          <a:xfrm>
            <a:off x="914162" y="6375400"/>
            <a:ext cx="7414869" cy="195072"/>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dt" idx="10"/>
          </p:nvPr>
        </p:nvSpPr>
        <p:spPr>
          <a:xfrm>
            <a:off x="8735324" y="6375400"/>
            <a:ext cx="1422030" cy="195072"/>
          </a:xfrm>
          <a:prstGeom prst="rect">
            <a:avLst/>
          </a:prstGeom>
          <a:noFill/>
          <a:ln>
            <a:noFill/>
          </a:ln>
        </p:spPr>
        <p:txBody>
          <a:bodyPr spcFirstLastPara="1" wrap="square" lIns="121875" tIns="60925" rIns="121875" bIns="609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10441760" y="6375400"/>
            <a:ext cx="832903" cy="195072"/>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914162" y="482600"/>
            <a:ext cx="10360501" cy="1219200"/>
          </a:xfrm>
          <a:prstGeom prst="rect">
            <a:avLst/>
          </a:prstGeom>
          <a:noFill/>
          <a:ln>
            <a:noFill/>
          </a:ln>
        </p:spPr>
        <p:txBody>
          <a:bodyPr spcFirstLastPara="1" wrap="square" lIns="121875" tIns="60925" rIns="121875" bIns="60925" anchor="b" anchorCtr="0">
            <a:normAutofit/>
          </a:bodyPr>
          <a:lstStyle>
            <a:lvl1pPr lvl="0" algn="l">
              <a:lnSpc>
                <a:spcPct val="80000"/>
              </a:lnSpc>
              <a:spcBef>
                <a:spcPts val="0"/>
              </a:spcBef>
              <a:spcAft>
                <a:spcPts val="0"/>
              </a:spcAft>
              <a:buClr>
                <a:schemeClr val="lt1"/>
              </a:buClr>
              <a:buSzPts val="3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7"/>
          <p:cNvSpPr txBox="1">
            <a:spLocks noGrp="1"/>
          </p:cNvSpPr>
          <p:nvPr>
            <p:ph type="body" idx="1"/>
          </p:nvPr>
        </p:nvSpPr>
        <p:spPr>
          <a:xfrm>
            <a:off x="914162" y="1803400"/>
            <a:ext cx="4977104" cy="914400"/>
          </a:xfrm>
          <a:prstGeom prst="rect">
            <a:avLst/>
          </a:prstGeom>
          <a:noFill/>
          <a:ln>
            <a:noFill/>
          </a:ln>
        </p:spPr>
        <p:txBody>
          <a:bodyPr spcFirstLastPara="1" wrap="square" lIns="121875" tIns="60925" rIns="121875" bIns="60925" anchor="ctr" anchorCtr="0">
            <a:noAutofit/>
          </a:bodyPr>
          <a:lstStyle>
            <a:lvl1pPr marL="457200" lvl="0" indent="-228600" algn="l">
              <a:lnSpc>
                <a:spcPct val="80000"/>
              </a:lnSpc>
              <a:spcBef>
                <a:spcPts val="0"/>
              </a:spcBef>
              <a:spcAft>
                <a:spcPts val="0"/>
              </a:spcAft>
              <a:buSzPts val="2520"/>
              <a:buNone/>
              <a:defRPr sz="2800" b="0">
                <a:solidFill>
                  <a:schemeClr val="lt1"/>
                </a:solidFill>
              </a:defRPr>
            </a:lvl1pPr>
            <a:lvl2pPr marL="914400" lvl="1" indent="-228600" algn="l">
              <a:lnSpc>
                <a:spcPct val="90000"/>
              </a:lnSpc>
              <a:spcBef>
                <a:spcPts val="800"/>
              </a:spcBef>
              <a:spcAft>
                <a:spcPts val="0"/>
              </a:spcAft>
              <a:buSzPts val="2430"/>
              <a:buNone/>
              <a:defRPr sz="2700" b="1"/>
            </a:lvl2pPr>
            <a:lvl3pPr marL="1371600" lvl="2" indent="-228600" algn="l">
              <a:lnSpc>
                <a:spcPct val="90000"/>
              </a:lnSpc>
              <a:spcBef>
                <a:spcPts val="800"/>
              </a:spcBef>
              <a:spcAft>
                <a:spcPts val="0"/>
              </a:spcAft>
              <a:buSzPts val="2400"/>
              <a:buNone/>
              <a:defRPr sz="2400" b="1"/>
            </a:lvl3pPr>
            <a:lvl4pPr marL="1828800" lvl="3" indent="-228600" algn="l">
              <a:lnSpc>
                <a:spcPct val="90000"/>
              </a:lnSpc>
              <a:spcBef>
                <a:spcPts val="800"/>
              </a:spcBef>
              <a:spcAft>
                <a:spcPts val="0"/>
              </a:spcAft>
              <a:buSzPts val="2100"/>
              <a:buNone/>
              <a:defRPr sz="2100" b="1"/>
            </a:lvl4pPr>
            <a:lvl5pPr marL="2286000" lvl="4" indent="-228600" algn="l">
              <a:lnSpc>
                <a:spcPct val="90000"/>
              </a:lnSpc>
              <a:spcBef>
                <a:spcPts val="800"/>
              </a:spcBef>
              <a:spcAft>
                <a:spcPts val="0"/>
              </a:spcAft>
              <a:buSzPts val="2100"/>
              <a:buNone/>
              <a:defRPr sz="2100" b="1"/>
            </a:lvl5pPr>
            <a:lvl6pPr marL="2743200" lvl="5" indent="-228600" algn="l">
              <a:lnSpc>
                <a:spcPct val="90000"/>
              </a:lnSpc>
              <a:spcBef>
                <a:spcPts val="800"/>
              </a:spcBef>
              <a:spcAft>
                <a:spcPts val="0"/>
              </a:spcAft>
              <a:buSzPts val="2100"/>
              <a:buNone/>
              <a:defRPr sz="2100" b="1"/>
            </a:lvl6pPr>
            <a:lvl7pPr marL="3200400" lvl="6" indent="-228600" algn="l">
              <a:lnSpc>
                <a:spcPct val="90000"/>
              </a:lnSpc>
              <a:spcBef>
                <a:spcPts val="800"/>
              </a:spcBef>
              <a:spcAft>
                <a:spcPts val="0"/>
              </a:spcAft>
              <a:buSzPts val="2100"/>
              <a:buNone/>
              <a:defRPr sz="2100" b="1"/>
            </a:lvl7pPr>
            <a:lvl8pPr marL="3657600" lvl="7" indent="-228600" algn="l">
              <a:lnSpc>
                <a:spcPct val="90000"/>
              </a:lnSpc>
              <a:spcBef>
                <a:spcPts val="800"/>
              </a:spcBef>
              <a:spcAft>
                <a:spcPts val="0"/>
              </a:spcAft>
              <a:buSzPts val="2100"/>
              <a:buNone/>
              <a:defRPr sz="2100" b="1"/>
            </a:lvl8pPr>
            <a:lvl9pPr marL="4114800" lvl="8" indent="-228600" algn="l">
              <a:lnSpc>
                <a:spcPct val="90000"/>
              </a:lnSpc>
              <a:spcBef>
                <a:spcPts val="800"/>
              </a:spcBef>
              <a:spcAft>
                <a:spcPts val="0"/>
              </a:spcAft>
              <a:buSzPts val="2100"/>
              <a:buNone/>
              <a:defRPr sz="2100" b="1"/>
            </a:lvl9pPr>
          </a:lstStyle>
          <a:p>
            <a:endParaRPr/>
          </a:p>
        </p:txBody>
      </p:sp>
      <p:sp>
        <p:nvSpPr>
          <p:cNvPr id="53" name="Google Shape;53;p27"/>
          <p:cNvSpPr txBox="1">
            <a:spLocks noGrp="1"/>
          </p:cNvSpPr>
          <p:nvPr>
            <p:ph type="body" idx="2"/>
          </p:nvPr>
        </p:nvSpPr>
        <p:spPr>
          <a:xfrm>
            <a:off x="914162" y="2717800"/>
            <a:ext cx="4977104" cy="3556000"/>
          </a:xfrm>
          <a:prstGeom prst="rect">
            <a:avLst/>
          </a:prstGeom>
          <a:noFill/>
          <a:ln>
            <a:noFill/>
          </a:ln>
        </p:spPr>
        <p:txBody>
          <a:bodyPr spcFirstLastPara="1" wrap="square" lIns="121875" tIns="60925" rIns="121875" bIns="60925" anchor="t" anchorCtr="0">
            <a:normAutofit/>
          </a:bodyPr>
          <a:lstStyle>
            <a:lvl1pPr marL="457200" lvl="0" indent="-365760" algn="l">
              <a:lnSpc>
                <a:spcPct val="90000"/>
              </a:lnSpc>
              <a:spcBef>
                <a:spcPts val="1600"/>
              </a:spcBef>
              <a:spcAft>
                <a:spcPts val="0"/>
              </a:spcAft>
              <a:buSzPts val="2160"/>
              <a:buChar char="•"/>
              <a:defRPr sz="2400"/>
            </a:lvl1pPr>
            <a:lvl2pPr marL="914400" lvl="1" indent="-342900" algn="l">
              <a:lnSpc>
                <a:spcPct val="90000"/>
              </a:lnSpc>
              <a:spcBef>
                <a:spcPts val="800"/>
              </a:spcBef>
              <a:spcAft>
                <a:spcPts val="0"/>
              </a:spcAft>
              <a:buSzPts val="1800"/>
              <a:buChar char="–"/>
              <a:defRPr sz="2000"/>
            </a:lvl2pPr>
            <a:lvl3pPr marL="1371600" lvl="2" indent="-342900" algn="l">
              <a:lnSpc>
                <a:spcPct val="90000"/>
              </a:lnSpc>
              <a:spcBef>
                <a:spcPts val="800"/>
              </a:spcBef>
              <a:spcAft>
                <a:spcPts val="0"/>
              </a:spcAft>
              <a:buSzPts val="1800"/>
              <a:buChar char="•"/>
              <a:defRPr sz="1800"/>
            </a:lvl3pPr>
            <a:lvl4pPr marL="1828800" lvl="3" indent="-330200" algn="l">
              <a:lnSpc>
                <a:spcPct val="90000"/>
              </a:lnSpc>
              <a:spcBef>
                <a:spcPts val="800"/>
              </a:spcBef>
              <a:spcAft>
                <a:spcPts val="0"/>
              </a:spcAft>
              <a:buSzPts val="1600"/>
              <a:buChar char="–"/>
              <a:defRPr sz="16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54" name="Google Shape;54;p27"/>
          <p:cNvSpPr txBox="1">
            <a:spLocks noGrp="1"/>
          </p:cNvSpPr>
          <p:nvPr>
            <p:ph type="body" idx="3"/>
          </p:nvPr>
        </p:nvSpPr>
        <p:spPr>
          <a:xfrm>
            <a:off x="6297559" y="1803400"/>
            <a:ext cx="4977104" cy="914400"/>
          </a:xfrm>
          <a:prstGeom prst="rect">
            <a:avLst/>
          </a:prstGeom>
          <a:noFill/>
          <a:ln>
            <a:noFill/>
          </a:ln>
        </p:spPr>
        <p:txBody>
          <a:bodyPr spcFirstLastPara="1" wrap="square" lIns="121875" tIns="60925" rIns="121875" bIns="60925" anchor="ctr" anchorCtr="0">
            <a:noAutofit/>
          </a:bodyPr>
          <a:lstStyle>
            <a:lvl1pPr marL="457200" lvl="0" indent="-228600" algn="l">
              <a:lnSpc>
                <a:spcPct val="80000"/>
              </a:lnSpc>
              <a:spcBef>
                <a:spcPts val="0"/>
              </a:spcBef>
              <a:spcAft>
                <a:spcPts val="0"/>
              </a:spcAft>
              <a:buSzPts val="2520"/>
              <a:buNone/>
              <a:defRPr sz="2800" b="0">
                <a:solidFill>
                  <a:schemeClr val="lt1"/>
                </a:solidFill>
              </a:defRPr>
            </a:lvl1pPr>
            <a:lvl2pPr marL="914400" lvl="1" indent="-228600" algn="l">
              <a:lnSpc>
                <a:spcPct val="90000"/>
              </a:lnSpc>
              <a:spcBef>
                <a:spcPts val="800"/>
              </a:spcBef>
              <a:spcAft>
                <a:spcPts val="0"/>
              </a:spcAft>
              <a:buSzPts val="2430"/>
              <a:buNone/>
              <a:defRPr sz="2700" b="1"/>
            </a:lvl2pPr>
            <a:lvl3pPr marL="1371600" lvl="2" indent="-228600" algn="l">
              <a:lnSpc>
                <a:spcPct val="90000"/>
              </a:lnSpc>
              <a:spcBef>
                <a:spcPts val="800"/>
              </a:spcBef>
              <a:spcAft>
                <a:spcPts val="0"/>
              </a:spcAft>
              <a:buSzPts val="2400"/>
              <a:buNone/>
              <a:defRPr sz="2400" b="1"/>
            </a:lvl3pPr>
            <a:lvl4pPr marL="1828800" lvl="3" indent="-228600" algn="l">
              <a:lnSpc>
                <a:spcPct val="90000"/>
              </a:lnSpc>
              <a:spcBef>
                <a:spcPts val="800"/>
              </a:spcBef>
              <a:spcAft>
                <a:spcPts val="0"/>
              </a:spcAft>
              <a:buSzPts val="2100"/>
              <a:buNone/>
              <a:defRPr sz="2100" b="1"/>
            </a:lvl4pPr>
            <a:lvl5pPr marL="2286000" lvl="4" indent="-228600" algn="l">
              <a:lnSpc>
                <a:spcPct val="90000"/>
              </a:lnSpc>
              <a:spcBef>
                <a:spcPts val="800"/>
              </a:spcBef>
              <a:spcAft>
                <a:spcPts val="0"/>
              </a:spcAft>
              <a:buSzPts val="2100"/>
              <a:buNone/>
              <a:defRPr sz="2100" b="1"/>
            </a:lvl5pPr>
            <a:lvl6pPr marL="2743200" lvl="5" indent="-228600" algn="l">
              <a:lnSpc>
                <a:spcPct val="90000"/>
              </a:lnSpc>
              <a:spcBef>
                <a:spcPts val="800"/>
              </a:spcBef>
              <a:spcAft>
                <a:spcPts val="0"/>
              </a:spcAft>
              <a:buSzPts val="2100"/>
              <a:buNone/>
              <a:defRPr sz="2100" b="1"/>
            </a:lvl6pPr>
            <a:lvl7pPr marL="3200400" lvl="6" indent="-228600" algn="l">
              <a:lnSpc>
                <a:spcPct val="90000"/>
              </a:lnSpc>
              <a:spcBef>
                <a:spcPts val="800"/>
              </a:spcBef>
              <a:spcAft>
                <a:spcPts val="0"/>
              </a:spcAft>
              <a:buSzPts val="2100"/>
              <a:buNone/>
              <a:defRPr sz="2100" b="1"/>
            </a:lvl7pPr>
            <a:lvl8pPr marL="3657600" lvl="7" indent="-228600" algn="l">
              <a:lnSpc>
                <a:spcPct val="90000"/>
              </a:lnSpc>
              <a:spcBef>
                <a:spcPts val="800"/>
              </a:spcBef>
              <a:spcAft>
                <a:spcPts val="0"/>
              </a:spcAft>
              <a:buSzPts val="2100"/>
              <a:buNone/>
              <a:defRPr sz="2100" b="1"/>
            </a:lvl8pPr>
            <a:lvl9pPr marL="4114800" lvl="8" indent="-228600" algn="l">
              <a:lnSpc>
                <a:spcPct val="90000"/>
              </a:lnSpc>
              <a:spcBef>
                <a:spcPts val="800"/>
              </a:spcBef>
              <a:spcAft>
                <a:spcPts val="0"/>
              </a:spcAft>
              <a:buSzPts val="2100"/>
              <a:buNone/>
              <a:defRPr sz="2100" b="1"/>
            </a:lvl9pPr>
          </a:lstStyle>
          <a:p>
            <a:endParaRPr/>
          </a:p>
        </p:txBody>
      </p:sp>
      <p:sp>
        <p:nvSpPr>
          <p:cNvPr id="55" name="Google Shape;55;p27"/>
          <p:cNvSpPr txBox="1">
            <a:spLocks noGrp="1"/>
          </p:cNvSpPr>
          <p:nvPr>
            <p:ph type="body" idx="4"/>
          </p:nvPr>
        </p:nvSpPr>
        <p:spPr>
          <a:xfrm>
            <a:off x="6297559" y="2717800"/>
            <a:ext cx="4977104" cy="3556000"/>
          </a:xfrm>
          <a:prstGeom prst="rect">
            <a:avLst/>
          </a:prstGeom>
          <a:noFill/>
          <a:ln>
            <a:noFill/>
          </a:ln>
        </p:spPr>
        <p:txBody>
          <a:bodyPr spcFirstLastPara="1" wrap="square" lIns="121875" tIns="60925" rIns="121875" bIns="60925" anchor="t" anchorCtr="0">
            <a:normAutofit/>
          </a:bodyPr>
          <a:lstStyle>
            <a:lvl1pPr marL="457200" lvl="0" indent="-365760" algn="l">
              <a:lnSpc>
                <a:spcPct val="90000"/>
              </a:lnSpc>
              <a:spcBef>
                <a:spcPts val="1600"/>
              </a:spcBef>
              <a:spcAft>
                <a:spcPts val="0"/>
              </a:spcAft>
              <a:buSzPts val="2160"/>
              <a:buChar char="•"/>
              <a:defRPr sz="2400"/>
            </a:lvl1pPr>
            <a:lvl2pPr marL="914400" lvl="1" indent="-342900" algn="l">
              <a:lnSpc>
                <a:spcPct val="90000"/>
              </a:lnSpc>
              <a:spcBef>
                <a:spcPts val="800"/>
              </a:spcBef>
              <a:spcAft>
                <a:spcPts val="0"/>
              </a:spcAft>
              <a:buSzPts val="1800"/>
              <a:buChar char="–"/>
              <a:defRPr sz="2000"/>
            </a:lvl2pPr>
            <a:lvl3pPr marL="1371600" lvl="2" indent="-342900" algn="l">
              <a:lnSpc>
                <a:spcPct val="90000"/>
              </a:lnSpc>
              <a:spcBef>
                <a:spcPts val="800"/>
              </a:spcBef>
              <a:spcAft>
                <a:spcPts val="0"/>
              </a:spcAft>
              <a:buSzPts val="1800"/>
              <a:buChar char="•"/>
              <a:defRPr sz="1800"/>
            </a:lvl3pPr>
            <a:lvl4pPr marL="1828800" lvl="3" indent="-330200" algn="l">
              <a:lnSpc>
                <a:spcPct val="90000"/>
              </a:lnSpc>
              <a:spcBef>
                <a:spcPts val="800"/>
              </a:spcBef>
              <a:spcAft>
                <a:spcPts val="0"/>
              </a:spcAft>
              <a:buSzPts val="1600"/>
              <a:buChar char="–"/>
              <a:defRPr sz="1600"/>
            </a:lvl4pPr>
            <a:lvl5pPr marL="2286000" lvl="4" indent="-317500" algn="l">
              <a:lnSpc>
                <a:spcPct val="90000"/>
              </a:lnSpc>
              <a:spcBef>
                <a:spcPts val="800"/>
              </a:spcBef>
              <a:spcAft>
                <a:spcPts val="0"/>
              </a:spcAft>
              <a:buSzPts val="1400"/>
              <a:buChar char="•"/>
              <a:defRPr sz="1400"/>
            </a:lvl5pPr>
            <a:lvl6pPr marL="2743200" lvl="5" indent="-317500" algn="l">
              <a:lnSpc>
                <a:spcPct val="90000"/>
              </a:lnSpc>
              <a:spcBef>
                <a:spcPts val="800"/>
              </a:spcBef>
              <a:spcAft>
                <a:spcPts val="0"/>
              </a:spcAft>
              <a:buSzPts val="1400"/>
              <a:buChar char="–"/>
              <a:defRPr sz="1400"/>
            </a:lvl6pPr>
            <a:lvl7pPr marL="3200400" lvl="6" indent="-317500" algn="l">
              <a:lnSpc>
                <a:spcPct val="90000"/>
              </a:lnSpc>
              <a:spcBef>
                <a:spcPts val="800"/>
              </a:spcBef>
              <a:spcAft>
                <a:spcPts val="0"/>
              </a:spcAft>
              <a:buSzPts val="1400"/>
              <a:buChar char="•"/>
              <a:defRPr sz="1400"/>
            </a:lvl7pPr>
            <a:lvl8pPr marL="3657600" lvl="7" indent="-317500" algn="l">
              <a:lnSpc>
                <a:spcPct val="90000"/>
              </a:lnSpc>
              <a:spcBef>
                <a:spcPts val="800"/>
              </a:spcBef>
              <a:spcAft>
                <a:spcPts val="0"/>
              </a:spcAft>
              <a:buSzPts val="1400"/>
              <a:buChar char="–"/>
              <a:defRPr sz="1400"/>
            </a:lvl8pPr>
            <a:lvl9pPr marL="4114800" lvl="8" indent="-317500" algn="l">
              <a:lnSpc>
                <a:spcPct val="90000"/>
              </a:lnSpc>
              <a:spcBef>
                <a:spcPts val="800"/>
              </a:spcBef>
              <a:spcAft>
                <a:spcPts val="0"/>
              </a:spcAft>
              <a:buSzPts val="1400"/>
              <a:buChar char="•"/>
              <a:defRPr sz="1400"/>
            </a:lvl9pPr>
          </a:lstStyle>
          <a:p>
            <a:endParaRPr/>
          </a:p>
        </p:txBody>
      </p:sp>
      <p:sp>
        <p:nvSpPr>
          <p:cNvPr id="56" name="Google Shape;56;p27"/>
          <p:cNvSpPr txBox="1">
            <a:spLocks noGrp="1"/>
          </p:cNvSpPr>
          <p:nvPr>
            <p:ph type="ftr" idx="11"/>
          </p:nvPr>
        </p:nvSpPr>
        <p:spPr>
          <a:xfrm>
            <a:off x="914162" y="6375400"/>
            <a:ext cx="7414869" cy="195072"/>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dt" idx="10"/>
          </p:nvPr>
        </p:nvSpPr>
        <p:spPr>
          <a:xfrm>
            <a:off x="8735324" y="6375400"/>
            <a:ext cx="1422030" cy="195072"/>
          </a:xfrm>
          <a:prstGeom prst="rect">
            <a:avLst/>
          </a:prstGeom>
          <a:noFill/>
          <a:ln>
            <a:noFill/>
          </a:ln>
        </p:spPr>
        <p:txBody>
          <a:bodyPr spcFirstLastPara="1" wrap="square" lIns="121875" tIns="60925" rIns="121875" bIns="609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10441760" y="6375400"/>
            <a:ext cx="832903" cy="195072"/>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28"/>
          <p:cNvSpPr txBox="1">
            <a:spLocks noGrp="1"/>
          </p:cNvSpPr>
          <p:nvPr>
            <p:ph type="title"/>
          </p:nvPr>
        </p:nvSpPr>
        <p:spPr>
          <a:xfrm>
            <a:off x="914162" y="482600"/>
            <a:ext cx="10360501" cy="1219200"/>
          </a:xfrm>
          <a:prstGeom prst="rect">
            <a:avLst/>
          </a:prstGeom>
          <a:noFill/>
          <a:ln>
            <a:noFill/>
          </a:ln>
        </p:spPr>
        <p:txBody>
          <a:bodyPr spcFirstLastPara="1" wrap="square" lIns="121875" tIns="60925" rIns="121875" bIns="60925" anchor="b" anchorCtr="0">
            <a:normAutofit/>
          </a:bodyPr>
          <a:lstStyle>
            <a:lvl1pPr lvl="0" algn="l">
              <a:lnSpc>
                <a:spcPct val="8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8"/>
          <p:cNvSpPr txBox="1">
            <a:spLocks noGrp="1"/>
          </p:cNvSpPr>
          <p:nvPr>
            <p:ph type="ftr" idx="11"/>
          </p:nvPr>
        </p:nvSpPr>
        <p:spPr>
          <a:xfrm>
            <a:off x="914162" y="6375400"/>
            <a:ext cx="7414869" cy="195072"/>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8"/>
          <p:cNvSpPr txBox="1">
            <a:spLocks noGrp="1"/>
          </p:cNvSpPr>
          <p:nvPr>
            <p:ph type="dt" idx="10"/>
          </p:nvPr>
        </p:nvSpPr>
        <p:spPr>
          <a:xfrm>
            <a:off x="8735324" y="6375400"/>
            <a:ext cx="1422030" cy="195072"/>
          </a:xfrm>
          <a:prstGeom prst="rect">
            <a:avLst/>
          </a:prstGeom>
          <a:noFill/>
          <a:ln>
            <a:noFill/>
          </a:ln>
        </p:spPr>
        <p:txBody>
          <a:bodyPr spcFirstLastPara="1" wrap="square" lIns="121875" tIns="60925" rIns="121875" bIns="60925"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sldNum" idx="12"/>
          </p:nvPr>
        </p:nvSpPr>
        <p:spPr>
          <a:xfrm>
            <a:off x="10441760" y="6375400"/>
            <a:ext cx="832903" cy="195072"/>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dk2"/>
            </a:gs>
            <a:gs pos="17000">
              <a:schemeClr val="dk2"/>
            </a:gs>
            <a:gs pos="71000">
              <a:srgbClr val="620000"/>
            </a:gs>
            <a:gs pos="100000">
              <a:srgbClr val="260000"/>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914162" y="482600"/>
            <a:ext cx="10360501" cy="1219200"/>
          </a:xfrm>
          <a:prstGeom prst="rect">
            <a:avLst/>
          </a:prstGeom>
          <a:noFill/>
          <a:ln>
            <a:noFill/>
          </a:ln>
        </p:spPr>
        <p:txBody>
          <a:bodyPr spcFirstLastPara="1" wrap="square" lIns="121875" tIns="60925" rIns="121875" bIns="60925" anchor="b" anchorCtr="0">
            <a:normAutofit/>
          </a:bodyPr>
          <a:lstStyle>
            <a:lvl1pPr marR="0" lvl="0" algn="l" rtl="0">
              <a:lnSpc>
                <a:spcPct val="80000"/>
              </a:lnSpc>
              <a:spcBef>
                <a:spcPts val="0"/>
              </a:spcBef>
              <a:spcAft>
                <a:spcPts val="0"/>
              </a:spcAft>
              <a:buClr>
                <a:schemeClr val="lt1"/>
              </a:buClr>
              <a:buSzPts val="3600"/>
              <a:buFont typeface="Cambria"/>
              <a:buNone/>
              <a:defRPr sz="3600" b="0" i="0" u="none" strike="noStrike" cap="none">
                <a:solidFill>
                  <a:schemeClr val="lt1"/>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914162" y="1803401"/>
            <a:ext cx="10360501" cy="4470400"/>
          </a:xfrm>
          <a:prstGeom prst="rect">
            <a:avLst/>
          </a:prstGeom>
          <a:noFill/>
          <a:ln>
            <a:noFill/>
          </a:ln>
        </p:spPr>
        <p:txBody>
          <a:bodyPr spcFirstLastPara="1" wrap="square" lIns="121875" tIns="60925" rIns="121875" bIns="60925" anchor="t" anchorCtr="0">
            <a:normAutofit/>
          </a:bodyPr>
          <a:lstStyle>
            <a:lvl1pPr marL="457200" marR="0" lvl="0" indent="-388620" algn="l" rtl="0">
              <a:lnSpc>
                <a:spcPct val="90000"/>
              </a:lnSpc>
              <a:spcBef>
                <a:spcPts val="1600"/>
              </a:spcBef>
              <a:spcAft>
                <a:spcPts val="0"/>
              </a:spcAft>
              <a:buClr>
                <a:schemeClr val="lt2"/>
              </a:buClr>
              <a:buSzPts val="2520"/>
              <a:buFont typeface="Arial"/>
              <a:buChar char="•"/>
              <a:defRPr sz="2800" b="0" i="0" u="none" strike="noStrike" cap="none">
                <a:solidFill>
                  <a:schemeClr val="lt1"/>
                </a:solidFill>
                <a:latin typeface="Cambria"/>
                <a:ea typeface="Cambria"/>
                <a:cs typeface="Cambria"/>
                <a:sym typeface="Cambria"/>
              </a:defRPr>
            </a:lvl1pPr>
            <a:lvl2pPr marL="914400" marR="0" lvl="1" indent="-365760" algn="l" rtl="0">
              <a:lnSpc>
                <a:spcPct val="90000"/>
              </a:lnSpc>
              <a:spcBef>
                <a:spcPts val="800"/>
              </a:spcBef>
              <a:spcAft>
                <a:spcPts val="0"/>
              </a:spcAft>
              <a:buClr>
                <a:schemeClr val="lt2"/>
              </a:buClr>
              <a:buSzPts val="2160"/>
              <a:buFont typeface="Cambria"/>
              <a:buChar char="–"/>
              <a:defRPr sz="2400" b="0" i="0" u="none" strike="noStrike" cap="none">
                <a:solidFill>
                  <a:schemeClr val="lt1"/>
                </a:solidFill>
                <a:latin typeface="Cambria"/>
                <a:ea typeface="Cambria"/>
                <a:cs typeface="Cambria"/>
                <a:sym typeface="Cambria"/>
              </a:defRPr>
            </a:lvl2pPr>
            <a:lvl3pPr marL="1371600" marR="0" lvl="2" indent="-355600" algn="l" rtl="0">
              <a:lnSpc>
                <a:spcPct val="90000"/>
              </a:lnSpc>
              <a:spcBef>
                <a:spcPts val="800"/>
              </a:spcBef>
              <a:spcAft>
                <a:spcPts val="0"/>
              </a:spcAft>
              <a:buClr>
                <a:schemeClr val="lt2"/>
              </a:buClr>
              <a:buSzPts val="2000"/>
              <a:buFont typeface="Arial"/>
              <a:buChar char="•"/>
              <a:defRPr sz="2000" b="0" i="0" u="none" strike="noStrike" cap="none">
                <a:solidFill>
                  <a:schemeClr val="lt1"/>
                </a:solidFill>
                <a:latin typeface="Cambria"/>
                <a:ea typeface="Cambria"/>
                <a:cs typeface="Cambria"/>
                <a:sym typeface="Cambria"/>
              </a:defRPr>
            </a:lvl3pPr>
            <a:lvl4pPr marL="1828800" marR="0" lvl="3" indent="-342900" algn="l" rtl="0">
              <a:lnSpc>
                <a:spcPct val="90000"/>
              </a:lnSpc>
              <a:spcBef>
                <a:spcPts val="800"/>
              </a:spcBef>
              <a:spcAft>
                <a:spcPts val="0"/>
              </a:spcAft>
              <a:buClr>
                <a:schemeClr val="lt2"/>
              </a:buClr>
              <a:buSzPts val="1800"/>
              <a:buFont typeface="Cambria"/>
              <a:buChar char="–"/>
              <a:defRPr sz="1800" b="0" i="0" u="none" strike="noStrike" cap="none">
                <a:solidFill>
                  <a:schemeClr val="lt1"/>
                </a:solidFill>
                <a:latin typeface="Cambria"/>
                <a:ea typeface="Cambria"/>
                <a:cs typeface="Cambria"/>
                <a:sym typeface="Cambria"/>
              </a:defRPr>
            </a:lvl4pPr>
            <a:lvl5pPr marL="2286000" marR="0" lvl="4" indent="-330200" algn="l" rtl="0">
              <a:lnSpc>
                <a:spcPct val="90000"/>
              </a:lnSpc>
              <a:spcBef>
                <a:spcPts val="800"/>
              </a:spcBef>
              <a:spcAft>
                <a:spcPts val="0"/>
              </a:spcAft>
              <a:buClr>
                <a:schemeClr val="lt2"/>
              </a:buClr>
              <a:buSzPts val="1600"/>
              <a:buFont typeface="Arial"/>
              <a:buChar char="•"/>
              <a:defRPr sz="1600" b="0" i="0" u="none" strike="noStrike" cap="none">
                <a:solidFill>
                  <a:schemeClr val="lt1"/>
                </a:solidFill>
                <a:latin typeface="Cambria"/>
                <a:ea typeface="Cambria"/>
                <a:cs typeface="Cambria"/>
                <a:sym typeface="Cambria"/>
              </a:defRPr>
            </a:lvl5pPr>
            <a:lvl6pPr marL="2743200" marR="0" lvl="5" indent="-330200" algn="l" rtl="0">
              <a:lnSpc>
                <a:spcPct val="90000"/>
              </a:lnSpc>
              <a:spcBef>
                <a:spcPts val="800"/>
              </a:spcBef>
              <a:spcAft>
                <a:spcPts val="0"/>
              </a:spcAft>
              <a:buClr>
                <a:schemeClr val="lt2"/>
              </a:buClr>
              <a:buSzPts val="1600"/>
              <a:buFont typeface="Cambria"/>
              <a:buChar char="–"/>
              <a:defRPr sz="1600" b="0" i="0" u="none" strike="noStrike" cap="none">
                <a:solidFill>
                  <a:schemeClr val="lt1"/>
                </a:solidFill>
                <a:latin typeface="Cambria"/>
                <a:ea typeface="Cambria"/>
                <a:cs typeface="Cambria"/>
                <a:sym typeface="Cambria"/>
              </a:defRPr>
            </a:lvl6pPr>
            <a:lvl7pPr marL="3200400" marR="0" lvl="6" indent="-330200" algn="l" rtl="0">
              <a:lnSpc>
                <a:spcPct val="90000"/>
              </a:lnSpc>
              <a:spcBef>
                <a:spcPts val="800"/>
              </a:spcBef>
              <a:spcAft>
                <a:spcPts val="0"/>
              </a:spcAft>
              <a:buClr>
                <a:schemeClr val="lt2"/>
              </a:buClr>
              <a:buSzPts val="1600"/>
              <a:buFont typeface="Arial"/>
              <a:buChar char="•"/>
              <a:defRPr sz="1600" b="0" i="0" u="none" strike="noStrike" cap="none">
                <a:solidFill>
                  <a:schemeClr val="lt1"/>
                </a:solidFill>
                <a:latin typeface="Cambria"/>
                <a:ea typeface="Cambria"/>
                <a:cs typeface="Cambria"/>
                <a:sym typeface="Cambria"/>
              </a:defRPr>
            </a:lvl7pPr>
            <a:lvl8pPr marL="3657600" marR="0" lvl="7" indent="-330200" algn="l" rtl="0">
              <a:lnSpc>
                <a:spcPct val="90000"/>
              </a:lnSpc>
              <a:spcBef>
                <a:spcPts val="800"/>
              </a:spcBef>
              <a:spcAft>
                <a:spcPts val="0"/>
              </a:spcAft>
              <a:buClr>
                <a:schemeClr val="lt2"/>
              </a:buClr>
              <a:buSzPts val="1600"/>
              <a:buFont typeface="Cambria"/>
              <a:buChar char="–"/>
              <a:defRPr sz="1600" b="0" i="0" u="none" strike="noStrike" cap="none">
                <a:solidFill>
                  <a:schemeClr val="lt1"/>
                </a:solidFill>
                <a:latin typeface="Cambria"/>
                <a:ea typeface="Cambria"/>
                <a:cs typeface="Cambria"/>
                <a:sym typeface="Cambria"/>
              </a:defRPr>
            </a:lvl8pPr>
            <a:lvl9pPr marL="4114800" marR="0" lvl="8" indent="-330200" algn="l" rtl="0">
              <a:lnSpc>
                <a:spcPct val="90000"/>
              </a:lnSpc>
              <a:spcBef>
                <a:spcPts val="800"/>
              </a:spcBef>
              <a:spcAft>
                <a:spcPts val="0"/>
              </a:spcAft>
              <a:buClr>
                <a:schemeClr val="lt2"/>
              </a:buClr>
              <a:buSzPts val="1600"/>
              <a:buFont typeface="Arial"/>
              <a:buChar char="•"/>
              <a:defRPr sz="1600" b="0" i="0" u="none" strike="noStrike" cap="none">
                <a:solidFill>
                  <a:schemeClr val="lt1"/>
                </a:solidFill>
                <a:latin typeface="Cambria"/>
                <a:ea typeface="Cambria"/>
                <a:cs typeface="Cambria"/>
                <a:sym typeface="Cambria"/>
              </a:defRPr>
            </a:lvl9pPr>
          </a:lstStyle>
          <a:p>
            <a:endParaRPr/>
          </a:p>
        </p:txBody>
      </p:sp>
      <p:sp>
        <p:nvSpPr>
          <p:cNvPr id="12" name="Google Shape;12;p20"/>
          <p:cNvSpPr txBox="1">
            <a:spLocks noGrp="1"/>
          </p:cNvSpPr>
          <p:nvPr>
            <p:ph type="ftr" idx="11"/>
          </p:nvPr>
        </p:nvSpPr>
        <p:spPr>
          <a:xfrm>
            <a:off x="914162" y="6375400"/>
            <a:ext cx="7414869" cy="195072"/>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100" b="0" i="0" u="none" strike="noStrike" cap="none">
                <a:solidFill>
                  <a:schemeClr val="lt1"/>
                </a:solidFill>
                <a:latin typeface="Cambria"/>
                <a:ea typeface="Cambria"/>
                <a:cs typeface="Cambria"/>
                <a:sym typeface="Cambria"/>
              </a:defRPr>
            </a:lvl1pPr>
            <a:lvl2pPr marR="0" lvl="1"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2pPr>
            <a:lvl3pPr marR="0" lvl="2"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3pPr>
            <a:lvl4pPr marR="0" lvl="3"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4pPr>
            <a:lvl5pPr marR="0" lvl="4"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5pPr>
            <a:lvl6pPr marR="0" lvl="5"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6pPr>
            <a:lvl7pPr marR="0" lvl="6"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7pPr>
            <a:lvl8pPr marR="0" lvl="7"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8pPr>
            <a:lvl9pPr marR="0" lvl="8"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9pPr>
          </a:lstStyle>
          <a:p>
            <a:endParaRPr/>
          </a:p>
        </p:txBody>
      </p:sp>
      <p:sp>
        <p:nvSpPr>
          <p:cNvPr id="13" name="Google Shape;13;p20"/>
          <p:cNvSpPr txBox="1">
            <a:spLocks noGrp="1"/>
          </p:cNvSpPr>
          <p:nvPr>
            <p:ph type="dt" idx="10"/>
          </p:nvPr>
        </p:nvSpPr>
        <p:spPr>
          <a:xfrm>
            <a:off x="8735324" y="6375400"/>
            <a:ext cx="1422030" cy="195072"/>
          </a:xfrm>
          <a:prstGeom prst="rect">
            <a:avLst/>
          </a:prstGeom>
          <a:noFill/>
          <a:ln>
            <a:noFill/>
          </a:ln>
        </p:spPr>
        <p:txBody>
          <a:bodyPr spcFirstLastPara="1" wrap="square" lIns="121875" tIns="60925" rIns="121875" bIns="60925" anchor="ctr" anchorCtr="0">
            <a:noAutofit/>
          </a:bodyPr>
          <a:lstStyle>
            <a:lvl1pPr marR="0" lvl="0" algn="r" rtl="0">
              <a:spcBef>
                <a:spcPts val="0"/>
              </a:spcBef>
              <a:spcAft>
                <a:spcPts val="0"/>
              </a:spcAft>
              <a:buSzPts val="1400"/>
              <a:buNone/>
              <a:defRPr sz="1100" b="0" i="0" u="none" strike="noStrike" cap="none">
                <a:solidFill>
                  <a:schemeClr val="lt1"/>
                </a:solidFill>
                <a:latin typeface="Cambria"/>
                <a:ea typeface="Cambria"/>
                <a:cs typeface="Cambria"/>
                <a:sym typeface="Cambria"/>
              </a:defRPr>
            </a:lvl1pPr>
            <a:lvl2pPr marR="0" lvl="1"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2pPr>
            <a:lvl3pPr marR="0" lvl="2"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3pPr>
            <a:lvl4pPr marR="0" lvl="3"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4pPr>
            <a:lvl5pPr marR="0" lvl="4"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5pPr>
            <a:lvl6pPr marR="0" lvl="5"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6pPr>
            <a:lvl7pPr marR="0" lvl="6"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7pPr>
            <a:lvl8pPr marR="0" lvl="7"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8pPr>
            <a:lvl9pPr marR="0" lvl="8" algn="l" rtl="0">
              <a:spcBef>
                <a:spcPts val="0"/>
              </a:spcBef>
              <a:spcAft>
                <a:spcPts val="0"/>
              </a:spcAft>
              <a:buSzPts val="1400"/>
              <a:buNone/>
              <a:defRPr sz="2400" b="0" i="0" u="none" strike="noStrike" cap="none">
                <a:solidFill>
                  <a:schemeClr val="lt1"/>
                </a:solidFill>
                <a:latin typeface="Cambria"/>
                <a:ea typeface="Cambria"/>
                <a:cs typeface="Cambria"/>
                <a:sym typeface="Cambria"/>
              </a:defRPr>
            </a:lvl9pPr>
          </a:lstStyle>
          <a:p>
            <a:endParaRPr/>
          </a:p>
        </p:txBody>
      </p:sp>
      <p:sp>
        <p:nvSpPr>
          <p:cNvPr id="14" name="Google Shape;14;p20"/>
          <p:cNvSpPr txBox="1">
            <a:spLocks noGrp="1"/>
          </p:cNvSpPr>
          <p:nvPr>
            <p:ph type="sldNum" idx="12"/>
          </p:nvPr>
        </p:nvSpPr>
        <p:spPr>
          <a:xfrm>
            <a:off x="10441760" y="6375400"/>
            <a:ext cx="832903" cy="195072"/>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100" b="0" i="0" u="none" strike="noStrike" cap="none">
                <a:solidFill>
                  <a:schemeClr val="lt1"/>
                </a:solidFill>
                <a:latin typeface="Cambria"/>
                <a:ea typeface="Cambria"/>
                <a:cs typeface="Cambria"/>
                <a:sym typeface="Cambria"/>
              </a:defRPr>
            </a:lvl1pPr>
            <a:lvl2pPr marL="0" marR="0" lvl="1" indent="0" algn="r" rtl="0">
              <a:spcBef>
                <a:spcPts val="0"/>
              </a:spcBef>
              <a:buNone/>
              <a:defRPr sz="1100" b="0" i="0" u="none" strike="noStrike" cap="none">
                <a:solidFill>
                  <a:schemeClr val="lt1"/>
                </a:solidFill>
                <a:latin typeface="Cambria"/>
                <a:ea typeface="Cambria"/>
                <a:cs typeface="Cambria"/>
                <a:sym typeface="Cambria"/>
              </a:defRPr>
            </a:lvl2pPr>
            <a:lvl3pPr marL="0" marR="0" lvl="2" indent="0" algn="r" rtl="0">
              <a:spcBef>
                <a:spcPts val="0"/>
              </a:spcBef>
              <a:buNone/>
              <a:defRPr sz="1100" b="0" i="0" u="none" strike="noStrike" cap="none">
                <a:solidFill>
                  <a:schemeClr val="lt1"/>
                </a:solidFill>
                <a:latin typeface="Cambria"/>
                <a:ea typeface="Cambria"/>
                <a:cs typeface="Cambria"/>
                <a:sym typeface="Cambria"/>
              </a:defRPr>
            </a:lvl3pPr>
            <a:lvl4pPr marL="0" marR="0" lvl="3" indent="0" algn="r" rtl="0">
              <a:spcBef>
                <a:spcPts val="0"/>
              </a:spcBef>
              <a:buNone/>
              <a:defRPr sz="1100" b="0" i="0" u="none" strike="noStrike" cap="none">
                <a:solidFill>
                  <a:schemeClr val="lt1"/>
                </a:solidFill>
                <a:latin typeface="Cambria"/>
                <a:ea typeface="Cambria"/>
                <a:cs typeface="Cambria"/>
                <a:sym typeface="Cambria"/>
              </a:defRPr>
            </a:lvl4pPr>
            <a:lvl5pPr marL="0" marR="0" lvl="4" indent="0" algn="r" rtl="0">
              <a:spcBef>
                <a:spcPts val="0"/>
              </a:spcBef>
              <a:buNone/>
              <a:defRPr sz="1100" b="0" i="0" u="none" strike="noStrike" cap="none">
                <a:solidFill>
                  <a:schemeClr val="lt1"/>
                </a:solidFill>
                <a:latin typeface="Cambria"/>
                <a:ea typeface="Cambria"/>
                <a:cs typeface="Cambria"/>
                <a:sym typeface="Cambria"/>
              </a:defRPr>
            </a:lvl5pPr>
            <a:lvl6pPr marL="0" marR="0" lvl="5" indent="0" algn="r" rtl="0">
              <a:spcBef>
                <a:spcPts val="0"/>
              </a:spcBef>
              <a:buNone/>
              <a:defRPr sz="1100" b="0" i="0" u="none" strike="noStrike" cap="none">
                <a:solidFill>
                  <a:schemeClr val="lt1"/>
                </a:solidFill>
                <a:latin typeface="Cambria"/>
                <a:ea typeface="Cambria"/>
                <a:cs typeface="Cambria"/>
                <a:sym typeface="Cambria"/>
              </a:defRPr>
            </a:lvl6pPr>
            <a:lvl7pPr marL="0" marR="0" lvl="6" indent="0" algn="r" rtl="0">
              <a:spcBef>
                <a:spcPts val="0"/>
              </a:spcBef>
              <a:buNone/>
              <a:defRPr sz="1100" b="0" i="0" u="none" strike="noStrike" cap="none">
                <a:solidFill>
                  <a:schemeClr val="lt1"/>
                </a:solidFill>
                <a:latin typeface="Cambria"/>
                <a:ea typeface="Cambria"/>
                <a:cs typeface="Cambria"/>
                <a:sym typeface="Cambria"/>
              </a:defRPr>
            </a:lvl7pPr>
            <a:lvl8pPr marL="0" marR="0" lvl="7" indent="0" algn="r" rtl="0">
              <a:spcBef>
                <a:spcPts val="0"/>
              </a:spcBef>
              <a:buNone/>
              <a:defRPr sz="1100" b="0" i="0" u="none" strike="noStrike" cap="none">
                <a:solidFill>
                  <a:schemeClr val="lt1"/>
                </a:solidFill>
                <a:latin typeface="Cambria"/>
                <a:ea typeface="Cambria"/>
                <a:cs typeface="Cambria"/>
                <a:sym typeface="Cambria"/>
              </a:defRPr>
            </a:lvl8pPr>
            <a:lvl9pPr marL="0" marR="0" lvl="8" indent="0" algn="r" rtl="0">
              <a:spcBef>
                <a:spcPts val="0"/>
              </a:spcBef>
              <a:buNone/>
              <a:defRPr sz="1100" b="0" i="0" u="none" strike="noStrike" cap="none">
                <a:solidFill>
                  <a:schemeClr val="lt1"/>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218883" y="1905002"/>
            <a:ext cx="9751060" cy="2147926"/>
          </a:xfrm>
          <a:prstGeom prst="rect">
            <a:avLst/>
          </a:prstGeom>
          <a:noFill/>
          <a:ln>
            <a:noFill/>
          </a:ln>
        </p:spPr>
        <p:txBody>
          <a:bodyPr spcFirstLastPara="1" wrap="square" lIns="121875" tIns="60925" rIns="121875" bIns="60925" anchor="ctr" anchorCtr="0">
            <a:normAutofit/>
          </a:bodyPr>
          <a:lstStyle/>
          <a:p>
            <a:pPr marL="0" lvl="0" indent="0" algn="ctr" rtl="0">
              <a:lnSpc>
                <a:spcPct val="150000"/>
              </a:lnSpc>
              <a:spcBef>
                <a:spcPts val="0"/>
              </a:spcBef>
              <a:spcAft>
                <a:spcPts val="0"/>
              </a:spcAft>
              <a:buClr>
                <a:schemeClr val="lt1"/>
              </a:buClr>
              <a:buSzPts val="4400"/>
              <a:buFont typeface="Cambria"/>
              <a:buNone/>
            </a:pPr>
            <a:r>
              <a:rPr lang="en-US"/>
              <a:t>NETFLIX </a:t>
            </a:r>
            <a:br>
              <a:rPr lang="en-US"/>
            </a:br>
            <a:r>
              <a:rPr lang="en-US"/>
              <a:t>DATA ANALYSIS</a:t>
            </a:r>
            <a:endParaRPr/>
          </a:p>
        </p:txBody>
      </p:sp>
      <p:sp>
        <p:nvSpPr>
          <p:cNvPr id="88" name="Google Shape;88;p1"/>
          <p:cNvSpPr txBox="1">
            <a:spLocks noGrp="1"/>
          </p:cNvSpPr>
          <p:nvPr>
            <p:ph type="subTitle" idx="1"/>
          </p:nvPr>
        </p:nvSpPr>
        <p:spPr>
          <a:xfrm>
            <a:off x="1218883" y="4140200"/>
            <a:ext cx="9751060" cy="1016000"/>
          </a:xfrm>
          <a:prstGeom prst="rect">
            <a:avLst/>
          </a:prstGeom>
          <a:noFill/>
          <a:ln>
            <a:noFill/>
          </a:ln>
        </p:spPr>
        <p:txBody>
          <a:bodyPr spcFirstLastPara="1" wrap="square" lIns="121875" tIns="60925" rIns="121875" bIns="60925" anchor="t" anchorCtr="0">
            <a:normAutofit/>
          </a:bodyPr>
          <a:lstStyle/>
          <a:p>
            <a:pPr marL="0" lvl="0" indent="0" algn="ctr" rtl="0">
              <a:lnSpc>
                <a:spcPct val="90000"/>
              </a:lnSpc>
              <a:spcBef>
                <a:spcPts val="0"/>
              </a:spcBef>
              <a:spcAft>
                <a:spcPts val="0"/>
              </a:spcAft>
              <a:buSzPts val="2520"/>
              <a:buNone/>
            </a:pPr>
            <a:endParaRPr/>
          </a:p>
          <a:p>
            <a:pPr marL="0" lvl="0" indent="0" algn="ctr" rtl="0">
              <a:lnSpc>
                <a:spcPct val="90000"/>
              </a:lnSpc>
              <a:spcBef>
                <a:spcPts val="0"/>
              </a:spcBef>
              <a:spcAft>
                <a:spcPts val="0"/>
              </a:spcAft>
              <a:buSzPts val="2520"/>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118a63c412_0_345"/>
          <p:cNvSpPr txBox="1">
            <a:spLocks noGrp="1"/>
          </p:cNvSpPr>
          <p:nvPr>
            <p:ph type="title"/>
          </p:nvPr>
        </p:nvSpPr>
        <p:spPr>
          <a:xfrm>
            <a:off x="829450" y="1016000"/>
            <a:ext cx="5683500" cy="579900"/>
          </a:xfrm>
          <a:prstGeom prst="rect">
            <a:avLst/>
          </a:prstGeom>
          <a:noFill/>
          <a:ln>
            <a:noFill/>
          </a:ln>
        </p:spPr>
        <p:txBody>
          <a:bodyPr spcFirstLastPara="1" wrap="square" lIns="121875" tIns="60925" rIns="121875" bIns="60925" anchor="b" anchorCtr="0">
            <a:noAutofit/>
          </a:bodyPr>
          <a:lstStyle/>
          <a:p>
            <a:pPr marL="0" lvl="0" indent="0" algn="l" rtl="0">
              <a:lnSpc>
                <a:spcPct val="115000"/>
              </a:lnSpc>
              <a:spcBef>
                <a:spcPts val="0"/>
              </a:spcBef>
              <a:spcAft>
                <a:spcPts val="0"/>
              </a:spcAft>
              <a:buNone/>
            </a:pPr>
            <a:r>
              <a:rPr lang="en-US" dirty="0">
                <a:latin typeface="Arial"/>
                <a:ea typeface="Arial"/>
                <a:cs typeface="Arial"/>
                <a:sym typeface="Arial"/>
              </a:rPr>
              <a:t>2. Data Exploration</a:t>
            </a:r>
            <a:endParaRPr dirty="0"/>
          </a:p>
        </p:txBody>
      </p:sp>
      <p:sp>
        <p:nvSpPr>
          <p:cNvPr id="161" name="Google Shape;161;g2118a63c412_0_345"/>
          <p:cNvSpPr txBox="1">
            <a:spLocks noGrp="1"/>
          </p:cNvSpPr>
          <p:nvPr>
            <p:ph type="body" idx="1"/>
          </p:nvPr>
        </p:nvSpPr>
        <p:spPr>
          <a:xfrm>
            <a:off x="837825" y="1882551"/>
            <a:ext cx="9708000" cy="2926800"/>
          </a:xfrm>
          <a:prstGeom prst="rect">
            <a:avLst/>
          </a:prstGeom>
          <a:noFill/>
          <a:ln>
            <a:noFill/>
          </a:ln>
        </p:spPr>
        <p:txBody>
          <a:bodyPr spcFirstLastPara="1" wrap="square" lIns="121875" tIns="60925" rIns="121875" bIns="60925" anchor="t" anchorCtr="0">
            <a:noAutofit/>
          </a:bodyPr>
          <a:lstStyle/>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Explored the data from previous Data preparation stage using identified patterns and relationships</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Python libraries used </a:t>
            </a:r>
            <a:r>
              <a:rPr lang="en-US" sz="2600" dirty="0" err="1">
                <a:latin typeface="Arial"/>
                <a:ea typeface="Arial"/>
                <a:cs typeface="Arial"/>
                <a:sym typeface="Arial"/>
              </a:rPr>
              <a:t>Matplotlib</a:t>
            </a:r>
            <a:r>
              <a:rPr lang="en-US" sz="2600" dirty="0">
                <a:latin typeface="Arial"/>
                <a:ea typeface="Arial"/>
                <a:cs typeface="Arial"/>
                <a:sym typeface="Arial"/>
              </a:rPr>
              <a:t>, </a:t>
            </a:r>
            <a:r>
              <a:rPr lang="en-US" sz="2600" dirty="0" err="1">
                <a:latin typeface="Arial"/>
                <a:ea typeface="Arial"/>
                <a:cs typeface="Arial"/>
                <a:sym typeface="Arial"/>
              </a:rPr>
              <a:t>WordCloud</a:t>
            </a:r>
            <a:r>
              <a:rPr lang="en-US" sz="2600" dirty="0">
                <a:latin typeface="Arial"/>
                <a:ea typeface="Arial"/>
                <a:cs typeface="Arial"/>
                <a:sym typeface="Arial"/>
              </a:rPr>
              <a:t>.</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Tableau used for visualization from data prepared using python.</a:t>
            </a:r>
            <a:endParaRPr sz="2600"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118a63c412_0_350"/>
          <p:cNvSpPr txBox="1">
            <a:spLocks noGrp="1"/>
          </p:cNvSpPr>
          <p:nvPr>
            <p:ph type="title"/>
          </p:nvPr>
        </p:nvSpPr>
        <p:spPr>
          <a:xfrm>
            <a:off x="914163" y="2819400"/>
            <a:ext cx="10360500" cy="1219200"/>
          </a:xfrm>
          <a:prstGeom prst="rect">
            <a:avLst/>
          </a:prstGeom>
        </p:spPr>
        <p:txBody>
          <a:bodyPr spcFirstLastPara="1" wrap="square" lIns="121875" tIns="60925" rIns="121875" bIns="60925" anchor="b" anchorCtr="0">
            <a:noAutofit/>
          </a:bodyPr>
          <a:lstStyle/>
          <a:p>
            <a:pPr marL="0" lvl="0" indent="0" algn="ctr" rtl="0">
              <a:spcBef>
                <a:spcPts val="0"/>
              </a:spcBef>
              <a:spcAft>
                <a:spcPts val="0"/>
              </a:spcAft>
              <a:buNone/>
            </a:pPr>
            <a:r>
              <a:rPr lang="en-US" sz="10300" dirty="0"/>
              <a:t>ANALYSIS</a:t>
            </a:r>
            <a:endParaRPr sz="10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118a63c412_0_7"/>
          <p:cNvSpPr txBox="1">
            <a:spLocks noGrp="1"/>
          </p:cNvSpPr>
          <p:nvPr>
            <p:ph type="title"/>
          </p:nvPr>
        </p:nvSpPr>
        <p:spPr>
          <a:xfrm>
            <a:off x="7821163" y="482600"/>
            <a:ext cx="3961500" cy="8583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0000"/>
              </a:lnSpc>
              <a:spcBef>
                <a:spcPts val="0"/>
              </a:spcBef>
              <a:spcAft>
                <a:spcPts val="0"/>
              </a:spcAft>
              <a:buClr>
                <a:schemeClr val="lt1"/>
              </a:buClr>
              <a:buSzPct val="100000"/>
              <a:buFont typeface="Cambria"/>
              <a:buNone/>
            </a:pPr>
            <a:r>
              <a:rPr lang="en-US"/>
              <a:t>Contents listed in Genre</a:t>
            </a:r>
            <a:endParaRPr/>
          </a:p>
        </p:txBody>
      </p:sp>
      <p:sp>
        <p:nvSpPr>
          <p:cNvPr id="173" name="Google Shape;173;g2118a63c412_0_7"/>
          <p:cNvSpPr txBox="1">
            <a:spLocks noGrp="1"/>
          </p:cNvSpPr>
          <p:nvPr>
            <p:ph type="body" idx="1"/>
          </p:nvPr>
        </p:nvSpPr>
        <p:spPr>
          <a:xfrm>
            <a:off x="7821163" y="1412776"/>
            <a:ext cx="3961500" cy="4962600"/>
          </a:xfrm>
          <a:prstGeom prst="rect">
            <a:avLst/>
          </a:prstGeom>
          <a:noFill/>
          <a:ln>
            <a:noFill/>
          </a:ln>
        </p:spPr>
        <p:txBody>
          <a:bodyPr spcFirstLastPara="1" wrap="square" lIns="121875" tIns="60925" rIns="121875" bIns="60925" anchor="t" anchorCtr="0">
            <a:normAutofit lnSpcReduction="20000"/>
          </a:bodyPr>
          <a:lstStyle/>
          <a:p>
            <a:pPr marL="457200" lvl="0" indent="-457200" algn="l" rtl="0">
              <a:lnSpc>
                <a:spcPct val="90000"/>
              </a:lnSpc>
              <a:spcBef>
                <a:spcPts val="0"/>
              </a:spcBef>
              <a:spcAft>
                <a:spcPts val="0"/>
              </a:spcAft>
              <a:buSzPts val="1800"/>
              <a:buAutoNum type="arabicPeriod"/>
            </a:pPr>
            <a:r>
              <a:rPr lang="en-US"/>
              <a:t>Understanding what content is available in different countries.</a:t>
            </a:r>
            <a:endParaRPr/>
          </a:p>
          <a:p>
            <a:pPr marL="457200" lvl="0" indent="-457200" algn="l" rtl="0">
              <a:lnSpc>
                <a:spcPct val="90000"/>
              </a:lnSpc>
              <a:spcBef>
                <a:spcPts val="1600"/>
              </a:spcBef>
              <a:spcAft>
                <a:spcPts val="0"/>
              </a:spcAft>
              <a:buSzPts val="1800"/>
              <a:buAutoNum type="alphaLcPeriod"/>
            </a:pPr>
            <a:r>
              <a:rPr lang="en-US"/>
              <a:t>Countries with most contents. </a:t>
            </a:r>
            <a:endParaRPr/>
          </a:p>
          <a:p>
            <a:pPr marL="342900" lvl="0" indent="-342900" algn="l" rtl="0">
              <a:lnSpc>
                <a:spcPct val="90000"/>
              </a:lnSpc>
              <a:spcBef>
                <a:spcPts val="1600"/>
              </a:spcBef>
              <a:spcAft>
                <a:spcPts val="0"/>
              </a:spcAft>
              <a:buSzPts val="1800"/>
              <a:buFont typeface="Noto Sans Symbols"/>
              <a:buChar char="❑"/>
            </a:pPr>
            <a:r>
              <a:rPr lang="en-US"/>
              <a:t>Most of the contents are listed in International Movies, as movies have the most number of contents and Netflix platform is accessible all over the world, so most of the contents will be listed in this genre.</a:t>
            </a:r>
            <a:endParaRPr/>
          </a:p>
          <a:p>
            <a:pPr marL="342900" lvl="0" indent="-342900" algn="l" rtl="0">
              <a:lnSpc>
                <a:spcPct val="90000"/>
              </a:lnSpc>
              <a:spcBef>
                <a:spcPts val="1600"/>
              </a:spcBef>
              <a:spcAft>
                <a:spcPts val="0"/>
              </a:spcAft>
              <a:buSzPts val="1800"/>
              <a:buFont typeface="Noto Sans Symbols"/>
              <a:buChar char="❑"/>
            </a:pPr>
            <a:r>
              <a:rPr lang="en-US"/>
              <a:t>Contents listed in Dramas grabs the top spot in genres.</a:t>
            </a:r>
            <a:endParaRPr/>
          </a:p>
          <a:p>
            <a:pPr marL="457200" lvl="0" indent="-342900" algn="l" rtl="0">
              <a:lnSpc>
                <a:spcPct val="90000"/>
              </a:lnSpc>
              <a:spcBef>
                <a:spcPts val="1600"/>
              </a:spcBef>
              <a:spcAft>
                <a:spcPts val="0"/>
              </a:spcAft>
              <a:buSzPts val="1800"/>
              <a:buNone/>
            </a:pPr>
            <a:endParaRPr/>
          </a:p>
          <a:p>
            <a:pPr marL="0" lvl="0" indent="0" algn="l" rtl="0">
              <a:lnSpc>
                <a:spcPct val="90000"/>
              </a:lnSpc>
              <a:spcBef>
                <a:spcPts val="1600"/>
              </a:spcBef>
              <a:spcAft>
                <a:spcPts val="0"/>
              </a:spcAft>
              <a:buSzPts val="1800"/>
              <a:buNone/>
            </a:pPr>
            <a:endParaRPr/>
          </a:p>
        </p:txBody>
      </p:sp>
      <p:pic>
        <p:nvPicPr>
          <p:cNvPr id="174" name="Google Shape;174;g2118a63c412_0_7"/>
          <p:cNvPicPr preferRelativeResize="0"/>
          <p:nvPr/>
        </p:nvPicPr>
        <p:blipFill>
          <a:blip r:embed="rId3">
            <a:alphaModFix/>
          </a:blip>
          <a:stretch>
            <a:fillRect/>
          </a:stretch>
        </p:blipFill>
        <p:spPr>
          <a:xfrm>
            <a:off x="134399" y="1445637"/>
            <a:ext cx="7348026" cy="39667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2118a63c412_0_14"/>
          <p:cNvSpPr txBox="1">
            <a:spLocks noGrp="1"/>
          </p:cNvSpPr>
          <p:nvPr>
            <p:ph type="title"/>
          </p:nvPr>
        </p:nvSpPr>
        <p:spPr>
          <a:xfrm>
            <a:off x="7821163" y="482600"/>
            <a:ext cx="3961500" cy="8583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80000"/>
              </a:lnSpc>
              <a:spcBef>
                <a:spcPts val="0"/>
              </a:spcBef>
              <a:spcAft>
                <a:spcPts val="0"/>
              </a:spcAft>
              <a:buClr>
                <a:schemeClr val="lt1"/>
              </a:buClr>
              <a:buSzPct val="100000"/>
              <a:buFont typeface="Cambria"/>
              <a:buNone/>
            </a:pPr>
            <a:r>
              <a:rPr lang="en-US"/>
              <a:t>Contents with ratings</a:t>
            </a:r>
            <a:endParaRPr/>
          </a:p>
        </p:txBody>
      </p:sp>
      <p:sp>
        <p:nvSpPr>
          <p:cNvPr id="180" name="Google Shape;180;g2118a63c412_0_14"/>
          <p:cNvSpPr txBox="1">
            <a:spLocks noGrp="1"/>
          </p:cNvSpPr>
          <p:nvPr>
            <p:ph type="body" idx="1"/>
          </p:nvPr>
        </p:nvSpPr>
        <p:spPr>
          <a:xfrm>
            <a:off x="7821163" y="1412776"/>
            <a:ext cx="3961500" cy="4962600"/>
          </a:xfrm>
          <a:prstGeom prst="rect">
            <a:avLst/>
          </a:prstGeom>
          <a:noFill/>
          <a:ln>
            <a:noFill/>
          </a:ln>
        </p:spPr>
        <p:txBody>
          <a:bodyPr spcFirstLastPara="1" wrap="square" lIns="121875" tIns="60925" rIns="121875" bIns="60925" anchor="t" anchorCtr="0">
            <a:normAutofit fontScale="92500" lnSpcReduction="20000"/>
          </a:bodyPr>
          <a:lstStyle/>
          <a:p>
            <a:pPr marL="342900" lvl="0" indent="-334327" algn="l" rtl="0">
              <a:lnSpc>
                <a:spcPct val="90000"/>
              </a:lnSpc>
              <a:spcBef>
                <a:spcPts val="1600"/>
              </a:spcBef>
              <a:spcAft>
                <a:spcPts val="0"/>
              </a:spcAft>
              <a:buSzPct val="90000"/>
              <a:buFont typeface="Noto Sans Symbols"/>
              <a:buChar char="❑"/>
            </a:pPr>
            <a:r>
              <a:rPr lang="en-US"/>
              <a:t>Highest number of contents available on netflix are intended for mature, adult audiences and maybe unsuitable for childrens under 17</a:t>
            </a:r>
            <a:endParaRPr/>
          </a:p>
          <a:p>
            <a:pPr marL="342900" lvl="0" indent="-334327" algn="l" rtl="0">
              <a:lnSpc>
                <a:spcPct val="90000"/>
              </a:lnSpc>
              <a:spcBef>
                <a:spcPts val="1600"/>
              </a:spcBef>
              <a:spcAft>
                <a:spcPts val="0"/>
              </a:spcAft>
              <a:buSzPct val="90000"/>
              <a:buFont typeface="Noto Sans Symbols"/>
              <a:buChar char="❑"/>
            </a:pPr>
            <a:r>
              <a:rPr lang="en-US"/>
              <a:t>Followed by the contents which are available for under 14, and maybe unsuitable for for childrens under 17.</a:t>
            </a:r>
            <a:endParaRPr/>
          </a:p>
          <a:p>
            <a:pPr marL="342900" lvl="0" indent="-334327" algn="l" rtl="0">
              <a:lnSpc>
                <a:spcPct val="90000"/>
              </a:lnSpc>
              <a:spcBef>
                <a:spcPts val="1600"/>
              </a:spcBef>
              <a:spcAft>
                <a:spcPts val="0"/>
              </a:spcAft>
              <a:buSzPct val="90000"/>
              <a:buChar char="❑"/>
            </a:pPr>
            <a:r>
              <a:rPr lang="en-US"/>
              <a:t>Least number of contents are under UR and NC-17, which states the content admitted for No one under 17.</a:t>
            </a:r>
            <a:endParaRPr/>
          </a:p>
          <a:p>
            <a:pPr marL="342900" lvl="0" indent="-334327" algn="l" rtl="0">
              <a:lnSpc>
                <a:spcPct val="90000"/>
              </a:lnSpc>
              <a:spcBef>
                <a:spcPts val="1600"/>
              </a:spcBef>
              <a:spcAft>
                <a:spcPts val="0"/>
              </a:spcAft>
              <a:buSzPct val="90000"/>
              <a:buFont typeface="Noto Sans Symbols"/>
              <a:buChar char="❑"/>
            </a:pPr>
            <a:r>
              <a:rPr lang="en-US"/>
              <a:t>So, most of the contents are intended for mature and adult audiences above age 17.   </a:t>
            </a:r>
            <a:endParaRPr/>
          </a:p>
          <a:p>
            <a:pPr marL="457200" lvl="0" indent="-342900" algn="l" rtl="0">
              <a:lnSpc>
                <a:spcPct val="90000"/>
              </a:lnSpc>
              <a:spcBef>
                <a:spcPts val="1600"/>
              </a:spcBef>
              <a:spcAft>
                <a:spcPts val="0"/>
              </a:spcAft>
              <a:buSzPct val="90000"/>
              <a:buNone/>
            </a:pPr>
            <a:endParaRPr/>
          </a:p>
          <a:p>
            <a:pPr marL="0" lvl="0" indent="0" algn="l" rtl="0">
              <a:lnSpc>
                <a:spcPct val="90000"/>
              </a:lnSpc>
              <a:spcBef>
                <a:spcPts val="1600"/>
              </a:spcBef>
              <a:spcAft>
                <a:spcPts val="0"/>
              </a:spcAft>
              <a:buSzPct val="90000"/>
              <a:buNone/>
            </a:pPr>
            <a:endParaRPr/>
          </a:p>
        </p:txBody>
      </p:sp>
      <p:pic>
        <p:nvPicPr>
          <p:cNvPr id="181" name="Google Shape;181;g2118a63c412_0_14"/>
          <p:cNvPicPr preferRelativeResize="0"/>
          <p:nvPr/>
        </p:nvPicPr>
        <p:blipFill>
          <a:blip r:embed="rId3">
            <a:alphaModFix/>
          </a:blip>
          <a:stretch>
            <a:fillRect/>
          </a:stretch>
        </p:blipFill>
        <p:spPr>
          <a:xfrm>
            <a:off x="50230" y="1400197"/>
            <a:ext cx="7516365" cy="405760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7821163" y="482600"/>
            <a:ext cx="3961368" cy="858168"/>
          </a:xfrm>
          <a:prstGeom prst="rect">
            <a:avLst/>
          </a:prstGeom>
          <a:noFill/>
          <a:ln>
            <a:noFill/>
          </a:ln>
        </p:spPr>
        <p:txBody>
          <a:bodyPr spcFirstLastPara="1" wrap="square" lIns="121875" tIns="60925" rIns="121875" bIns="60925" anchor="b" anchorCtr="0">
            <a:normAutofit/>
          </a:bodyPr>
          <a:lstStyle/>
          <a:p>
            <a:pPr marL="0" lvl="0" indent="0" algn="l" rtl="0">
              <a:lnSpc>
                <a:spcPct val="80000"/>
              </a:lnSpc>
              <a:spcBef>
                <a:spcPts val="0"/>
              </a:spcBef>
              <a:spcAft>
                <a:spcPts val="0"/>
              </a:spcAft>
              <a:buClr>
                <a:schemeClr val="lt1"/>
              </a:buClr>
              <a:buSzPts val="3200"/>
              <a:buFont typeface="Cambria"/>
              <a:buNone/>
            </a:pPr>
            <a:r>
              <a:rPr lang="en-US"/>
              <a:t>TASK 1</a:t>
            </a:r>
            <a:endParaRPr/>
          </a:p>
        </p:txBody>
      </p:sp>
      <p:sp>
        <p:nvSpPr>
          <p:cNvPr id="187" name="Google Shape;187;p7"/>
          <p:cNvSpPr txBox="1">
            <a:spLocks noGrp="1"/>
          </p:cNvSpPr>
          <p:nvPr>
            <p:ph type="body" idx="1"/>
          </p:nvPr>
        </p:nvSpPr>
        <p:spPr>
          <a:xfrm>
            <a:off x="7821163" y="1412776"/>
            <a:ext cx="3961368" cy="4962624"/>
          </a:xfrm>
          <a:prstGeom prst="rect">
            <a:avLst/>
          </a:prstGeom>
          <a:noFill/>
          <a:ln>
            <a:noFill/>
          </a:ln>
        </p:spPr>
        <p:txBody>
          <a:bodyPr spcFirstLastPara="1" wrap="square" lIns="121875" tIns="60925" rIns="121875" bIns="60925" anchor="t" anchorCtr="0">
            <a:normAutofit/>
          </a:bodyPr>
          <a:lstStyle/>
          <a:p>
            <a:pPr marL="457200" lvl="0" indent="-457200" algn="l" rtl="0">
              <a:lnSpc>
                <a:spcPct val="90000"/>
              </a:lnSpc>
              <a:spcBef>
                <a:spcPts val="0"/>
              </a:spcBef>
              <a:spcAft>
                <a:spcPts val="0"/>
              </a:spcAft>
              <a:buSzPts val="1800"/>
              <a:buAutoNum type="arabicPeriod"/>
            </a:pPr>
            <a:r>
              <a:rPr lang="en-US"/>
              <a:t>Understanding what content is available in different countries.</a:t>
            </a:r>
            <a:endParaRPr/>
          </a:p>
          <a:p>
            <a:pPr marL="457200" lvl="0" indent="-457200" algn="l" rtl="0">
              <a:lnSpc>
                <a:spcPct val="90000"/>
              </a:lnSpc>
              <a:spcBef>
                <a:spcPts val="1600"/>
              </a:spcBef>
              <a:spcAft>
                <a:spcPts val="0"/>
              </a:spcAft>
              <a:buSzPts val="1800"/>
              <a:buAutoNum type="alphaLcPeriod"/>
            </a:pPr>
            <a:r>
              <a:rPr lang="en-US"/>
              <a:t>Countries with most contents. </a:t>
            </a:r>
            <a:endParaRPr/>
          </a:p>
          <a:p>
            <a:pPr marL="342900" lvl="0" indent="-342900" algn="l" rtl="0">
              <a:lnSpc>
                <a:spcPct val="90000"/>
              </a:lnSpc>
              <a:spcBef>
                <a:spcPts val="1600"/>
              </a:spcBef>
              <a:spcAft>
                <a:spcPts val="0"/>
              </a:spcAft>
              <a:buSzPts val="1800"/>
              <a:buFont typeface="Noto Sans Symbols"/>
              <a:buChar char="❑"/>
            </a:pPr>
            <a:r>
              <a:rPr lang="en-US"/>
              <a:t>USA is the first country which have more than 3600 contents on Netflix</a:t>
            </a:r>
            <a:endParaRPr/>
          </a:p>
          <a:p>
            <a:pPr marL="342900" lvl="0" indent="-342900" algn="l" rtl="0">
              <a:lnSpc>
                <a:spcPct val="90000"/>
              </a:lnSpc>
              <a:spcBef>
                <a:spcPts val="1600"/>
              </a:spcBef>
              <a:spcAft>
                <a:spcPts val="0"/>
              </a:spcAft>
              <a:buSzPts val="1800"/>
              <a:buFont typeface="Noto Sans Symbols"/>
              <a:buChar char="❑"/>
            </a:pPr>
            <a:r>
              <a:rPr lang="en-US"/>
              <a:t>Secondly India which have more than 1040 contents on Netflix followed by UK.</a:t>
            </a:r>
            <a:endParaRPr/>
          </a:p>
          <a:p>
            <a:pPr marL="457200" lvl="0" indent="-342900" algn="l" rtl="0">
              <a:lnSpc>
                <a:spcPct val="90000"/>
              </a:lnSpc>
              <a:spcBef>
                <a:spcPts val="1600"/>
              </a:spcBef>
              <a:spcAft>
                <a:spcPts val="0"/>
              </a:spcAft>
              <a:buSzPts val="1800"/>
              <a:buNone/>
            </a:pPr>
            <a:endParaRPr/>
          </a:p>
          <a:p>
            <a:pPr marL="0" lvl="0" indent="0" algn="l" rtl="0">
              <a:lnSpc>
                <a:spcPct val="90000"/>
              </a:lnSpc>
              <a:spcBef>
                <a:spcPts val="1600"/>
              </a:spcBef>
              <a:spcAft>
                <a:spcPts val="0"/>
              </a:spcAft>
              <a:buSzPts val="1800"/>
              <a:buNone/>
            </a:pPr>
            <a:endParaRPr/>
          </a:p>
        </p:txBody>
      </p:sp>
      <p:pic>
        <p:nvPicPr>
          <p:cNvPr id="188" name="Google Shape;188;p7"/>
          <p:cNvPicPr preferRelativeResize="0"/>
          <p:nvPr/>
        </p:nvPicPr>
        <p:blipFill>
          <a:blip r:embed="rId3">
            <a:alphaModFix/>
          </a:blip>
          <a:stretch>
            <a:fillRect/>
          </a:stretch>
        </p:blipFill>
        <p:spPr>
          <a:xfrm>
            <a:off x="50231" y="1410304"/>
            <a:ext cx="7516363" cy="40373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xfrm>
            <a:off x="7821163" y="482600"/>
            <a:ext cx="3961368" cy="858168"/>
          </a:xfrm>
          <a:prstGeom prst="rect">
            <a:avLst/>
          </a:prstGeom>
          <a:noFill/>
          <a:ln>
            <a:noFill/>
          </a:ln>
        </p:spPr>
        <p:txBody>
          <a:bodyPr spcFirstLastPara="1" wrap="square" lIns="121875" tIns="60925" rIns="121875" bIns="60925" anchor="b" anchorCtr="0">
            <a:normAutofit/>
          </a:bodyPr>
          <a:lstStyle/>
          <a:p>
            <a:pPr marL="0" lvl="0" indent="0" algn="l" rtl="0">
              <a:lnSpc>
                <a:spcPct val="80000"/>
              </a:lnSpc>
              <a:spcBef>
                <a:spcPts val="0"/>
              </a:spcBef>
              <a:spcAft>
                <a:spcPts val="0"/>
              </a:spcAft>
              <a:buClr>
                <a:schemeClr val="lt1"/>
              </a:buClr>
              <a:buSzPts val="3200"/>
              <a:buFont typeface="Cambria"/>
              <a:buNone/>
            </a:pPr>
            <a:r>
              <a:rPr lang="en-US"/>
              <a:t>TASK 1</a:t>
            </a:r>
            <a:endParaRPr/>
          </a:p>
        </p:txBody>
      </p:sp>
      <p:sp>
        <p:nvSpPr>
          <p:cNvPr id="194" name="Google Shape;194;p8"/>
          <p:cNvSpPr txBox="1">
            <a:spLocks noGrp="1"/>
          </p:cNvSpPr>
          <p:nvPr>
            <p:ph type="body" idx="1"/>
          </p:nvPr>
        </p:nvSpPr>
        <p:spPr>
          <a:xfrm>
            <a:off x="7821163" y="1412776"/>
            <a:ext cx="3961500" cy="4962600"/>
          </a:xfrm>
          <a:prstGeom prst="rect">
            <a:avLst/>
          </a:prstGeom>
          <a:noFill/>
          <a:ln>
            <a:noFill/>
          </a:ln>
        </p:spPr>
        <p:txBody>
          <a:bodyPr spcFirstLastPara="1" wrap="square" lIns="121875" tIns="60925" rIns="121875" bIns="60925" anchor="t" anchorCtr="0">
            <a:normAutofit/>
          </a:bodyPr>
          <a:lstStyle/>
          <a:p>
            <a:pPr marL="457200" lvl="0" indent="-457200" algn="l" rtl="0">
              <a:lnSpc>
                <a:spcPct val="90000"/>
              </a:lnSpc>
              <a:spcBef>
                <a:spcPts val="0"/>
              </a:spcBef>
              <a:spcAft>
                <a:spcPts val="0"/>
              </a:spcAft>
              <a:buSzPts val="1800"/>
              <a:buAutoNum type="arabicPeriod"/>
            </a:pPr>
            <a:r>
              <a:rPr lang="en-US"/>
              <a:t>Understanding what content is available in different countries.</a:t>
            </a:r>
            <a:endParaRPr/>
          </a:p>
          <a:p>
            <a:pPr marL="457200" lvl="0" indent="-457200" algn="l" rtl="0">
              <a:lnSpc>
                <a:spcPct val="90000"/>
              </a:lnSpc>
              <a:spcBef>
                <a:spcPts val="1600"/>
              </a:spcBef>
              <a:spcAft>
                <a:spcPts val="0"/>
              </a:spcAft>
              <a:buSzPts val="1800"/>
              <a:buFont typeface="Arial"/>
              <a:buAutoNum type="alphaLcPeriod"/>
            </a:pPr>
            <a:r>
              <a:rPr lang="en-US"/>
              <a:t>b. Movies w.r.t countries. </a:t>
            </a:r>
            <a:endParaRPr/>
          </a:p>
          <a:p>
            <a:pPr marL="342900" lvl="0" indent="-342900" algn="l" rtl="0">
              <a:lnSpc>
                <a:spcPct val="90000"/>
              </a:lnSpc>
              <a:spcBef>
                <a:spcPts val="1600"/>
              </a:spcBef>
              <a:spcAft>
                <a:spcPts val="0"/>
              </a:spcAft>
              <a:buSzPts val="1800"/>
              <a:buFont typeface="Noto Sans Symbols"/>
              <a:buChar char="❑"/>
            </a:pPr>
            <a:r>
              <a:rPr lang="en-US"/>
              <a:t>USA is the first country which have more than 2890 movies on Netflix</a:t>
            </a:r>
            <a:endParaRPr/>
          </a:p>
          <a:p>
            <a:pPr marL="342900" lvl="0" indent="-342900" algn="l" rtl="0">
              <a:lnSpc>
                <a:spcPct val="90000"/>
              </a:lnSpc>
              <a:spcBef>
                <a:spcPts val="1600"/>
              </a:spcBef>
              <a:spcAft>
                <a:spcPts val="0"/>
              </a:spcAft>
              <a:buSzPts val="1800"/>
              <a:buFont typeface="Noto Sans Symbols"/>
              <a:buChar char="❑"/>
            </a:pPr>
            <a:r>
              <a:rPr lang="en-US"/>
              <a:t>Secondly India which have more than 831 movies on Netflix followed by UK.</a:t>
            </a:r>
            <a:endParaRPr/>
          </a:p>
          <a:p>
            <a:pPr marL="457200" lvl="0" indent="-342900" algn="l" rtl="0">
              <a:lnSpc>
                <a:spcPct val="90000"/>
              </a:lnSpc>
              <a:spcBef>
                <a:spcPts val="1600"/>
              </a:spcBef>
              <a:spcAft>
                <a:spcPts val="0"/>
              </a:spcAft>
              <a:buSzPts val="1800"/>
              <a:buNone/>
            </a:pPr>
            <a:endParaRPr/>
          </a:p>
          <a:p>
            <a:pPr marL="0" lvl="0" indent="0" algn="l" rtl="0">
              <a:lnSpc>
                <a:spcPct val="90000"/>
              </a:lnSpc>
              <a:spcBef>
                <a:spcPts val="1600"/>
              </a:spcBef>
              <a:spcAft>
                <a:spcPts val="0"/>
              </a:spcAft>
              <a:buSzPts val="1800"/>
              <a:buNone/>
            </a:pPr>
            <a:endParaRPr/>
          </a:p>
        </p:txBody>
      </p:sp>
      <p:pic>
        <p:nvPicPr>
          <p:cNvPr id="195" name="Google Shape;195;p8"/>
          <p:cNvPicPr preferRelativeResize="0"/>
          <p:nvPr/>
        </p:nvPicPr>
        <p:blipFill>
          <a:blip r:embed="rId3">
            <a:alphaModFix/>
          </a:blip>
          <a:stretch>
            <a:fillRect/>
          </a:stretch>
        </p:blipFill>
        <p:spPr>
          <a:xfrm>
            <a:off x="50232" y="1412893"/>
            <a:ext cx="7516360" cy="403221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9"/>
          <p:cNvSpPr txBox="1">
            <a:spLocks noGrp="1"/>
          </p:cNvSpPr>
          <p:nvPr>
            <p:ph type="title"/>
          </p:nvPr>
        </p:nvSpPr>
        <p:spPr>
          <a:xfrm>
            <a:off x="7821163" y="482600"/>
            <a:ext cx="3961368" cy="858168"/>
          </a:xfrm>
          <a:prstGeom prst="rect">
            <a:avLst/>
          </a:prstGeom>
          <a:noFill/>
          <a:ln>
            <a:noFill/>
          </a:ln>
        </p:spPr>
        <p:txBody>
          <a:bodyPr spcFirstLastPara="1" wrap="square" lIns="121875" tIns="60925" rIns="121875" bIns="60925" anchor="b" anchorCtr="0">
            <a:normAutofit/>
          </a:bodyPr>
          <a:lstStyle/>
          <a:p>
            <a:pPr marL="0" lvl="0" indent="0" algn="l" rtl="0">
              <a:lnSpc>
                <a:spcPct val="80000"/>
              </a:lnSpc>
              <a:spcBef>
                <a:spcPts val="0"/>
              </a:spcBef>
              <a:spcAft>
                <a:spcPts val="0"/>
              </a:spcAft>
              <a:buClr>
                <a:schemeClr val="lt1"/>
              </a:buClr>
              <a:buSzPts val="3200"/>
              <a:buFont typeface="Cambria"/>
              <a:buNone/>
            </a:pPr>
            <a:r>
              <a:rPr lang="en-US"/>
              <a:t>TASK 1</a:t>
            </a:r>
            <a:endParaRPr/>
          </a:p>
        </p:txBody>
      </p:sp>
      <p:sp>
        <p:nvSpPr>
          <p:cNvPr id="201" name="Google Shape;201;p9"/>
          <p:cNvSpPr txBox="1">
            <a:spLocks noGrp="1"/>
          </p:cNvSpPr>
          <p:nvPr>
            <p:ph type="body" idx="1"/>
          </p:nvPr>
        </p:nvSpPr>
        <p:spPr>
          <a:xfrm>
            <a:off x="7821163" y="1412776"/>
            <a:ext cx="3961368" cy="4962624"/>
          </a:xfrm>
          <a:prstGeom prst="rect">
            <a:avLst/>
          </a:prstGeom>
          <a:noFill/>
          <a:ln>
            <a:noFill/>
          </a:ln>
        </p:spPr>
        <p:txBody>
          <a:bodyPr spcFirstLastPara="1" wrap="square" lIns="121875" tIns="60925" rIns="121875" bIns="60925" anchor="t" anchorCtr="0">
            <a:normAutofit/>
          </a:bodyPr>
          <a:lstStyle/>
          <a:p>
            <a:pPr marL="457200" lvl="0" indent="-457200" algn="l" rtl="0">
              <a:lnSpc>
                <a:spcPct val="90000"/>
              </a:lnSpc>
              <a:spcBef>
                <a:spcPts val="0"/>
              </a:spcBef>
              <a:spcAft>
                <a:spcPts val="0"/>
              </a:spcAft>
              <a:buSzPts val="1800"/>
              <a:buAutoNum type="arabicPeriod"/>
            </a:pPr>
            <a:r>
              <a:rPr lang="en-US"/>
              <a:t>Understanding what content is available in different countries.</a:t>
            </a:r>
            <a:endParaRPr/>
          </a:p>
          <a:p>
            <a:pPr marL="457200" lvl="0" indent="-457200" algn="l" rtl="0">
              <a:lnSpc>
                <a:spcPct val="90000"/>
              </a:lnSpc>
              <a:spcBef>
                <a:spcPts val="1600"/>
              </a:spcBef>
              <a:spcAft>
                <a:spcPts val="0"/>
              </a:spcAft>
              <a:buSzPts val="1800"/>
              <a:buFont typeface="Arial"/>
              <a:buAutoNum type="alphaLcPeriod"/>
            </a:pPr>
            <a:r>
              <a:rPr lang="en-US"/>
              <a:t>b. </a:t>
            </a:r>
            <a:r>
              <a:rPr lang="en-US" b="1"/>
              <a:t>TV shows </a:t>
            </a:r>
            <a:r>
              <a:rPr lang="en-US"/>
              <a:t>w.r.t countries. </a:t>
            </a:r>
            <a:endParaRPr/>
          </a:p>
          <a:p>
            <a:pPr marL="342900" lvl="0" indent="-342900" algn="l" rtl="0">
              <a:lnSpc>
                <a:spcPct val="90000"/>
              </a:lnSpc>
              <a:spcBef>
                <a:spcPts val="1600"/>
              </a:spcBef>
              <a:spcAft>
                <a:spcPts val="0"/>
              </a:spcAft>
              <a:buSzPts val="1800"/>
              <a:buFont typeface="Noto Sans Symbols"/>
              <a:buChar char="❑"/>
            </a:pPr>
            <a:r>
              <a:rPr lang="en-US"/>
              <a:t>USA is the first country which have more than 1000 TV shows on Netflix.</a:t>
            </a:r>
            <a:endParaRPr/>
          </a:p>
          <a:p>
            <a:pPr marL="342900" lvl="0" indent="-342900" algn="l" rtl="0">
              <a:lnSpc>
                <a:spcPct val="90000"/>
              </a:lnSpc>
              <a:spcBef>
                <a:spcPts val="1600"/>
              </a:spcBef>
              <a:spcAft>
                <a:spcPts val="0"/>
              </a:spcAft>
              <a:buSzPts val="1800"/>
              <a:buFont typeface="Noto Sans Symbols"/>
              <a:buChar char="❑"/>
            </a:pPr>
            <a:r>
              <a:rPr lang="en-US"/>
              <a:t>Secondly India which have nearly 300 TV shows on Netflix followed by UK.</a:t>
            </a:r>
            <a:endParaRPr/>
          </a:p>
          <a:p>
            <a:pPr marL="457200" lvl="0" indent="-342900" algn="l" rtl="0">
              <a:lnSpc>
                <a:spcPct val="90000"/>
              </a:lnSpc>
              <a:spcBef>
                <a:spcPts val="1600"/>
              </a:spcBef>
              <a:spcAft>
                <a:spcPts val="0"/>
              </a:spcAft>
              <a:buSzPts val="1800"/>
              <a:buNone/>
            </a:pPr>
            <a:endParaRPr/>
          </a:p>
          <a:p>
            <a:pPr marL="0" lvl="0" indent="0" algn="l" rtl="0">
              <a:lnSpc>
                <a:spcPct val="90000"/>
              </a:lnSpc>
              <a:spcBef>
                <a:spcPts val="1600"/>
              </a:spcBef>
              <a:spcAft>
                <a:spcPts val="0"/>
              </a:spcAft>
              <a:buSzPts val="1800"/>
              <a:buNone/>
            </a:pPr>
            <a:endParaRPr/>
          </a:p>
        </p:txBody>
      </p:sp>
      <p:pic>
        <p:nvPicPr>
          <p:cNvPr id="202" name="Google Shape;202;p9"/>
          <p:cNvPicPr preferRelativeResize="0"/>
          <p:nvPr/>
        </p:nvPicPr>
        <p:blipFill>
          <a:blip r:embed="rId3">
            <a:alphaModFix/>
          </a:blip>
          <a:stretch>
            <a:fillRect/>
          </a:stretch>
        </p:blipFill>
        <p:spPr>
          <a:xfrm>
            <a:off x="50232" y="1405580"/>
            <a:ext cx="7516362" cy="404684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2118a63c412_0_23"/>
          <p:cNvSpPr txBox="1">
            <a:spLocks noGrp="1"/>
          </p:cNvSpPr>
          <p:nvPr>
            <p:ph type="title"/>
          </p:nvPr>
        </p:nvSpPr>
        <p:spPr>
          <a:xfrm>
            <a:off x="7821163" y="482600"/>
            <a:ext cx="3961500" cy="858300"/>
          </a:xfrm>
          <a:prstGeom prst="rect">
            <a:avLst/>
          </a:prstGeom>
          <a:noFill/>
          <a:ln>
            <a:noFill/>
          </a:ln>
        </p:spPr>
        <p:txBody>
          <a:bodyPr spcFirstLastPara="1" wrap="square" lIns="121875" tIns="60925" rIns="121875" bIns="60925" anchor="b" anchorCtr="0">
            <a:normAutofit/>
          </a:bodyPr>
          <a:lstStyle/>
          <a:p>
            <a:pPr marL="0" lvl="0" indent="0" algn="l" rtl="0">
              <a:lnSpc>
                <a:spcPct val="80000"/>
              </a:lnSpc>
              <a:spcBef>
                <a:spcPts val="0"/>
              </a:spcBef>
              <a:spcAft>
                <a:spcPts val="0"/>
              </a:spcAft>
              <a:buClr>
                <a:schemeClr val="lt1"/>
              </a:buClr>
              <a:buSzPts val="3200"/>
              <a:buFont typeface="Cambria"/>
              <a:buNone/>
            </a:pPr>
            <a:r>
              <a:rPr lang="en-US"/>
              <a:t>TASK 1</a:t>
            </a:r>
            <a:endParaRPr/>
          </a:p>
        </p:txBody>
      </p:sp>
      <p:sp>
        <p:nvSpPr>
          <p:cNvPr id="208" name="Google Shape;208;g2118a63c412_0_23"/>
          <p:cNvSpPr txBox="1">
            <a:spLocks noGrp="1"/>
          </p:cNvSpPr>
          <p:nvPr>
            <p:ph type="body" idx="1"/>
          </p:nvPr>
        </p:nvSpPr>
        <p:spPr>
          <a:xfrm>
            <a:off x="7821163" y="1412776"/>
            <a:ext cx="3961500" cy="4962600"/>
          </a:xfrm>
          <a:prstGeom prst="rect">
            <a:avLst/>
          </a:prstGeom>
          <a:noFill/>
          <a:ln>
            <a:noFill/>
          </a:ln>
        </p:spPr>
        <p:txBody>
          <a:bodyPr spcFirstLastPara="1" wrap="square" lIns="121875" tIns="60925" rIns="121875" bIns="60925" anchor="t" anchorCtr="0">
            <a:normAutofit/>
          </a:bodyPr>
          <a:lstStyle/>
          <a:p>
            <a:pPr marL="342900" lvl="0" indent="-342900" algn="l" rtl="0">
              <a:lnSpc>
                <a:spcPct val="90000"/>
              </a:lnSpc>
              <a:spcBef>
                <a:spcPts val="1600"/>
              </a:spcBef>
              <a:spcAft>
                <a:spcPts val="0"/>
              </a:spcAft>
              <a:buSzPts val="1800"/>
              <a:buFont typeface="Noto Sans Symbols"/>
              <a:buChar char="❑"/>
            </a:pPr>
            <a:r>
              <a:rPr lang="en-US"/>
              <a:t>Comparing analysis for Top 10 Countries in Movies and TV shows, Countries United States, India, United Kingdom, and Canada grabs the top 4 spots respectively.</a:t>
            </a:r>
            <a:endParaRPr/>
          </a:p>
          <a:p>
            <a:pPr marL="342900" lvl="0" indent="-342900" algn="l" rtl="0">
              <a:lnSpc>
                <a:spcPct val="90000"/>
              </a:lnSpc>
              <a:spcBef>
                <a:spcPts val="1600"/>
              </a:spcBef>
              <a:spcAft>
                <a:spcPts val="0"/>
              </a:spcAft>
              <a:buSzPts val="1800"/>
              <a:buChar char="❑"/>
            </a:pPr>
            <a:r>
              <a:rPr lang="en-US"/>
              <a:t>While there are changes in order after top 4 countries.</a:t>
            </a:r>
            <a:endParaRPr/>
          </a:p>
          <a:p>
            <a:pPr marL="0" lvl="0" indent="0" algn="l" rtl="0">
              <a:lnSpc>
                <a:spcPct val="90000"/>
              </a:lnSpc>
              <a:spcBef>
                <a:spcPts val="1600"/>
              </a:spcBef>
              <a:spcAft>
                <a:spcPts val="0"/>
              </a:spcAft>
              <a:buSzPts val="1800"/>
              <a:buNone/>
            </a:pPr>
            <a:endParaRPr/>
          </a:p>
        </p:txBody>
      </p:sp>
      <p:pic>
        <p:nvPicPr>
          <p:cNvPr id="209" name="Google Shape;209;g2118a63c412_0_23"/>
          <p:cNvPicPr preferRelativeResize="0"/>
          <p:nvPr/>
        </p:nvPicPr>
        <p:blipFill>
          <a:blip r:embed="rId3">
            <a:alphaModFix/>
          </a:blip>
          <a:stretch>
            <a:fillRect/>
          </a:stretch>
        </p:blipFill>
        <p:spPr>
          <a:xfrm>
            <a:off x="783450" y="33975"/>
            <a:ext cx="5975442" cy="3217200"/>
          </a:xfrm>
          <a:prstGeom prst="rect">
            <a:avLst/>
          </a:prstGeom>
          <a:noFill/>
          <a:ln>
            <a:noFill/>
          </a:ln>
        </p:spPr>
      </p:pic>
      <p:pic>
        <p:nvPicPr>
          <p:cNvPr id="210" name="Google Shape;210;g2118a63c412_0_23"/>
          <p:cNvPicPr preferRelativeResize="0"/>
          <p:nvPr/>
        </p:nvPicPr>
        <p:blipFill>
          <a:blip r:embed="rId4">
            <a:alphaModFix/>
          </a:blip>
          <a:stretch>
            <a:fillRect/>
          </a:stretch>
        </p:blipFill>
        <p:spPr>
          <a:xfrm>
            <a:off x="783450" y="3251175"/>
            <a:ext cx="5996529" cy="32171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0"/>
          <p:cNvSpPr txBox="1">
            <a:spLocks noGrp="1"/>
          </p:cNvSpPr>
          <p:nvPr>
            <p:ph type="title"/>
          </p:nvPr>
        </p:nvSpPr>
        <p:spPr>
          <a:xfrm>
            <a:off x="7698172" y="980728"/>
            <a:ext cx="4392489" cy="1362224"/>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100000"/>
              </a:lnSpc>
              <a:spcBef>
                <a:spcPts val="0"/>
              </a:spcBef>
              <a:spcAft>
                <a:spcPts val="0"/>
              </a:spcAft>
              <a:buClr>
                <a:schemeClr val="lt1"/>
              </a:buClr>
              <a:buSzPct val="100000"/>
              <a:buFont typeface="Cambria"/>
              <a:buNone/>
            </a:pPr>
            <a:r>
              <a:rPr lang="en-US" sz="2400"/>
              <a:t/>
            </a:r>
            <a:br>
              <a:rPr lang="en-US" sz="2400"/>
            </a:br>
            <a:r>
              <a:rPr lang="en-US" sz="2400"/>
              <a:t/>
            </a:r>
            <a:br>
              <a:rPr lang="en-US" sz="2400"/>
            </a:br>
            <a:r>
              <a:rPr lang="en-US" sz="2400"/>
              <a:t>D. CONTENT LISTED IN GENRE W.R.T COUNTRIES </a:t>
            </a:r>
            <a:endParaRPr/>
          </a:p>
        </p:txBody>
      </p:sp>
      <p:sp>
        <p:nvSpPr>
          <p:cNvPr id="216" name="Google Shape;216;p10"/>
          <p:cNvSpPr txBox="1">
            <a:spLocks noGrp="1"/>
          </p:cNvSpPr>
          <p:nvPr>
            <p:ph type="body" idx="2"/>
          </p:nvPr>
        </p:nvSpPr>
        <p:spPr>
          <a:xfrm>
            <a:off x="7821175" y="2636897"/>
            <a:ext cx="3961500" cy="2812200"/>
          </a:xfrm>
          <a:prstGeom prst="rect">
            <a:avLst/>
          </a:prstGeom>
          <a:noFill/>
          <a:ln>
            <a:noFill/>
          </a:ln>
        </p:spPr>
        <p:txBody>
          <a:bodyPr spcFirstLastPara="1" wrap="square" lIns="121875" tIns="60925" rIns="121875" bIns="60925" anchor="t" anchorCtr="0">
            <a:normAutofit fontScale="77500" lnSpcReduction="20000"/>
          </a:bodyPr>
          <a:lstStyle/>
          <a:p>
            <a:pPr marL="342900" lvl="0" indent="-317182" algn="l" rtl="0">
              <a:lnSpc>
                <a:spcPct val="90000"/>
              </a:lnSpc>
              <a:spcBef>
                <a:spcPts val="0"/>
              </a:spcBef>
              <a:spcAft>
                <a:spcPts val="0"/>
              </a:spcAft>
              <a:buSzPct val="90000"/>
              <a:buFont typeface="Arial"/>
              <a:buChar char="•"/>
            </a:pPr>
            <a:r>
              <a:rPr lang="en-US"/>
              <a:t>Totally 43 different types of genres available on Netflix</a:t>
            </a:r>
            <a:endParaRPr/>
          </a:p>
          <a:p>
            <a:pPr marL="342900" lvl="0" indent="-317182" algn="l" rtl="0">
              <a:lnSpc>
                <a:spcPct val="90000"/>
              </a:lnSpc>
              <a:spcBef>
                <a:spcPts val="1600"/>
              </a:spcBef>
              <a:spcAft>
                <a:spcPts val="0"/>
              </a:spcAft>
              <a:buSzPct val="90000"/>
              <a:buFont typeface="Arial"/>
              <a:buChar char="•"/>
            </a:pPr>
            <a:r>
              <a:rPr lang="en-US"/>
              <a:t>As United States and India are among top countries in contents on netflix, out of top 10 contents with countries and genre, India has holds top in International Movies followed by Dramas and comedies.</a:t>
            </a:r>
            <a:endParaRPr/>
          </a:p>
          <a:p>
            <a:pPr marL="342900" lvl="0" indent="-317182" algn="l" rtl="0">
              <a:lnSpc>
                <a:spcPct val="90000"/>
              </a:lnSpc>
              <a:spcBef>
                <a:spcPts val="1600"/>
              </a:spcBef>
              <a:spcAft>
                <a:spcPts val="0"/>
              </a:spcAft>
              <a:buSzPct val="90000"/>
              <a:buChar char="•"/>
            </a:pPr>
            <a:r>
              <a:rPr lang="en-US"/>
              <a:t> While United states have most of the contents in genres, dramas, comedies, documentaries,, action &amp; adventure, children &amp; family movies, independent movies and thrillers respectively.</a:t>
            </a:r>
            <a:endParaRPr/>
          </a:p>
        </p:txBody>
      </p:sp>
      <p:pic>
        <p:nvPicPr>
          <p:cNvPr id="217" name="Google Shape;217;p10"/>
          <p:cNvPicPr preferRelativeResize="0"/>
          <p:nvPr/>
        </p:nvPicPr>
        <p:blipFill>
          <a:blip r:embed="rId3">
            <a:alphaModFix/>
          </a:blip>
          <a:stretch>
            <a:fillRect/>
          </a:stretch>
        </p:blipFill>
        <p:spPr>
          <a:xfrm>
            <a:off x="50232" y="1409013"/>
            <a:ext cx="7516361" cy="403997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1"/>
          <p:cNvSpPr txBox="1">
            <a:spLocks noGrp="1"/>
          </p:cNvSpPr>
          <p:nvPr>
            <p:ph type="title"/>
          </p:nvPr>
        </p:nvSpPr>
        <p:spPr>
          <a:xfrm>
            <a:off x="7821163" y="482600"/>
            <a:ext cx="3961368" cy="14224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100000"/>
              </a:lnSpc>
              <a:spcBef>
                <a:spcPts val="0"/>
              </a:spcBef>
              <a:spcAft>
                <a:spcPts val="0"/>
              </a:spcAft>
              <a:buClr>
                <a:schemeClr val="lt1"/>
              </a:buClr>
              <a:buSzPct val="100000"/>
              <a:buFont typeface="Cambria"/>
              <a:buNone/>
            </a:pPr>
            <a:r>
              <a:rPr lang="en-US" sz="2200"/>
              <a:t>TASK-3  NETWORK ANALYSIS OF ACTORS / DIRECTORS AND FIND INTERESTING INSIGHTS </a:t>
            </a:r>
            <a:br>
              <a:rPr lang="en-US" sz="2200"/>
            </a:br>
            <a:endParaRPr sz="2200"/>
          </a:p>
        </p:txBody>
      </p:sp>
      <p:sp>
        <p:nvSpPr>
          <p:cNvPr id="223" name="Google Shape;223;p11"/>
          <p:cNvSpPr txBox="1">
            <a:spLocks noGrp="1"/>
          </p:cNvSpPr>
          <p:nvPr>
            <p:ph type="body" idx="2"/>
          </p:nvPr>
        </p:nvSpPr>
        <p:spPr>
          <a:xfrm>
            <a:off x="7821163" y="2108200"/>
            <a:ext cx="3961368" cy="4267200"/>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1800"/>
              <a:buNone/>
            </a:pPr>
            <a:r>
              <a:rPr lang="en-US"/>
              <a:t>a.  Top Actors appeared on netflix </a:t>
            </a:r>
            <a:endParaRPr/>
          </a:p>
          <a:p>
            <a:pPr marL="342900" lvl="0" indent="-342900" algn="l" rtl="0">
              <a:lnSpc>
                <a:spcPct val="90000"/>
              </a:lnSpc>
              <a:spcBef>
                <a:spcPts val="1600"/>
              </a:spcBef>
              <a:spcAft>
                <a:spcPts val="0"/>
              </a:spcAft>
              <a:buSzPts val="1800"/>
              <a:buFont typeface="Arial"/>
              <a:buChar char="•"/>
            </a:pPr>
            <a:r>
              <a:rPr lang="en-US"/>
              <a:t>Anupam Kher</a:t>
            </a:r>
            <a:endParaRPr/>
          </a:p>
          <a:p>
            <a:pPr marL="342900" lvl="0" indent="-342900" algn="l" rtl="0">
              <a:lnSpc>
                <a:spcPct val="90000"/>
              </a:lnSpc>
              <a:spcBef>
                <a:spcPts val="1600"/>
              </a:spcBef>
              <a:spcAft>
                <a:spcPts val="0"/>
              </a:spcAft>
              <a:buSzPts val="1800"/>
              <a:buFont typeface="Arial"/>
              <a:buChar char="•"/>
            </a:pPr>
            <a:r>
              <a:rPr lang="en-US"/>
              <a:t>Shah Rukh khan</a:t>
            </a:r>
            <a:endParaRPr/>
          </a:p>
          <a:p>
            <a:pPr marL="0" lvl="0" indent="0" algn="l" rtl="0">
              <a:lnSpc>
                <a:spcPct val="90000"/>
              </a:lnSpc>
              <a:spcBef>
                <a:spcPts val="1600"/>
              </a:spcBef>
              <a:spcAft>
                <a:spcPts val="0"/>
              </a:spcAft>
              <a:buNone/>
            </a:pPr>
            <a:r>
              <a:rPr lang="en-US"/>
              <a:t>b.   If we look closely most of them are from Indian origin.</a:t>
            </a:r>
            <a:endParaRPr/>
          </a:p>
        </p:txBody>
      </p:sp>
      <p:pic>
        <p:nvPicPr>
          <p:cNvPr id="224" name="Google Shape;224;p11"/>
          <p:cNvPicPr preferRelativeResize="0"/>
          <p:nvPr/>
        </p:nvPicPr>
        <p:blipFill>
          <a:blip r:embed="rId3">
            <a:alphaModFix/>
          </a:blip>
          <a:stretch>
            <a:fillRect/>
          </a:stretch>
        </p:blipFill>
        <p:spPr>
          <a:xfrm>
            <a:off x="50232" y="1408803"/>
            <a:ext cx="7516361" cy="404039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7821163" y="482600"/>
            <a:ext cx="3961368" cy="930176"/>
          </a:xfrm>
          <a:prstGeom prst="rect">
            <a:avLst/>
          </a:prstGeom>
          <a:noFill/>
          <a:ln>
            <a:noFill/>
          </a:ln>
        </p:spPr>
        <p:txBody>
          <a:bodyPr spcFirstLastPara="1" wrap="square" lIns="121875" tIns="60925" rIns="121875" bIns="60925" anchor="b" anchorCtr="0">
            <a:normAutofit/>
          </a:bodyPr>
          <a:lstStyle/>
          <a:p>
            <a:pPr marL="0" lvl="0" indent="0" algn="l" rtl="0">
              <a:lnSpc>
                <a:spcPct val="80000"/>
              </a:lnSpc>
              <a:spcBef>
                <a:spcPts val="0"/>
              </a:spcBef>
              <a:spcAft>
                <a:spcPts val="0"/>
              </a:spcAft>
              <a:buClr>
                <a:schemeClr val="lt1"/>
              </a:buClr>
              <a:buSzPts val="3200"/>
              <a:buFont typeface="Cambria"/>
              <a:buNone/>
            </a:pPr>
            <a:r>
              <a:rPr lang="en-US"/>
              <a:t>TEAM MEMBERS</a:t>
            </a:r>
            <a:endParaRPr/>
          </a:p>
        </p:txBody>
      </p:sp>
      <p:pic>
        <p:nvPicPr>
          <p:cNvPr id="94" name="Google Shape;94;p2"/>
          <p:cNvPicPr preferRelativeResize="0"/>
          <p:nvPr/>
        </p:nvPicPr>
        <p:blipFill rotWithShape="1">
          <a:blip r:embed="rId3">
            <a:alphaModFix/>
          </a:blip>
          <a:srcRect/>
          <a:stretch/>
        </p:blipFill>
        <p:spPr>
          <a:xfrm>
            <a:off x="507868" y="2510616"/>
            <a:ext cx="6602281" cy="1785968"/>
          </a:xfrm>
          <a:prstGeom prst="rect">
            <a:avLst/>
          </a:prstGeom>
          <a:noFill/>
          <a:ln>
            <a:noFill/>
          </a:ln>
        </p:spPr>
      </p:pic>
      <p:sp>
        <p:nvSpPr>
          <p:cNvPr id="95" name="Google Shape;95;p2"/>
          <p:cNvSpPr txBox="1">
            <a:spLocks noGrp="1"/>
          </p:cNvSpPr>
          <p:nvPr>
            <p:ph type="body" idx="1"/>
          </p:nvPr>
        </p:nvSpPr>
        <p:spPr>
          <a:xfrm>
            <a:off x="7821163" y="1628800"/>
            <a:ext cx="3961368" cy="4746600"/>
          </a:xfrm>
          <a:prstGeom prst="rect">
            <a:avLst/>
          </a:prstGeom>
          <a:noFill/>
          <a:ln>
            <a:noFill/>
          </a:ln>
        </p:spPr>
        <p:txBody>
          <a:bodyPr spcFirstLastPara="1" wrap="square" lIns="121875" tIns="60925" rIns="121875" bIns="60925" anchor="t" anchorCtr="0">
            <a:normAutofit/>
          </a:bodyPr>
          <a:lstStyle/>
          <a:p>
            <a:pPr marL="457200" lvl="0" indent="-457200" algn="l" rtl="0">
              <a:lnSpc>
                <a:spcPct val="90000"/>
              </a:lnSpc>
              <a:spcBef>
                <a:spcPts val="0"/>
              </a:spcBef>
              <a:spcAft>
                <a:spcPts val="0"/>
              </a:spcAft>
              <a:buSzPts val="1800"/>
              <a:buFont typeface="Cambria"/>
              <a:buAutoNum type="arabicPeriod"/>
            </a:pPr>
            <a:r>
              <a:rPr lang="en-US"/>
              <a:t>Manthan</a:t>
            </a:r>
            <a:endParaRPr/>
          </a:p>
          <a:p>
            <a:pPr marL="457200" lvl="0" indent="-457200" algn="l" rtl="0">
              <a:lnSpc>
                <a:spcPct val="90000"/>
              </a:lnSpc>
              <a:spcBef>
                <a:spcPts val="1600"/>
              </a:spcBef>
              <a:spcAft>
                <a:spcPts val="0"/>
              </a:spcAft>
              <a:buSzPts val="1800"/>
              <a:buFont typeface="Cambria"/>
              <a:buAutoNum type="arabicPeriod"/>
            </a:pPr>
            <a:r>
              <a:rPr lang="en-US"/>
              <a:t>Krishna</a:t>
            </a:r>
            <a:endParaRPr/>
          </a:p>
          <a:p>
            <a:pPr marL="457200" lvl="0" indent="-457200" algn="l" rtl="0">
              <a:lnSpc>
                <a:spcPct val="90000"/>
              </a:lnSpc>
              <a:spcBef>
                <a:spcPts val="1600"/>
              </a:spcBef>
              <a:spcAft>
                <a:spcPts val="0"/>
              </a:spcAft>
              <a:buSzPts val="1800"/>
              <a:buFont typeface="Cambria"/>
              <a:buAutoNum type="arabicPeriod"/>
            </a:pPr>
            <a:r>
              <a:rPr lang="en-US"/>
              <a:t>Ganesh</a:t>
            </a:r>
            <a:endParaRPr/>
          </a:p>
          <a:p>
            <a:pPr marL="457200" lvl="0" indent="-457200" algn="l" rtl="0">
              <a:lnSpc>
                <a:spcPct val="90000"/>
              </a:lnSpc>
              <a:spcBef>
                <a:spcPts val="1600"/>
              </a:spcBef>
              <a:spcAft>
                <a:spcPts val="0"/>
              </a:spcAft>
              <a:buSzPts val="1800"/>
              <a:buFont typeface="Cambria"/>
              <a:buAutoNum type="arabicPeriod"/>
            </a:pPr>
            <a:r>
              <a:rPr lang="en-US"/>
              <a:t>Mani</a:t>
            </a:r>
            <a:endParaRPr/>
          </a:p>
          <a:p>
            <a:pPr marL="457200" lvl="0" indent="-457200" algn="l" rtl="0">
              <a:lnSpc>
                <a:spcPct val="90000"/>
              </a:lnSpc>
              <a:spcBef>
                <a:spcPts val="1600"/>
              </a:spcBef>
              <a:spcAft>
                <a:spcPts val="0"/>
              </a:spcAft>
              <a:buSzPts val="1800"/>
              <a:buFont typeface="Cambria"/>
              <a:buAutoNum type="arabicPeriod"/>
            </a:pPr>
            <a:r>
              <a:rPr lang="en-US"/>
              <a:t>Rishi chan</a:t>
            </a:r>
            <a:endParaRPr/>
          </a:p>
          <a:p>
            <a:pPr marL="457200" lvl="0" indent="-457200" algn="l" rtl="0">
              <a:lnSpc>
                <a:spcPct val="90000"/>
              </a:lnSpc>
              <a:spcBef>
                <a:spcPts val="1600"/>
              </a:spcBef>
              <a:spcAft>
                <a:spcPts val="0"/>
              </a:spcAft>
              <a:buSzPts val="1800"/>
              <a:buFont typeface="Cambria"/>
              <a:buAutoNum type="arabicPeriod"/>
            </a:pPr>
            <a:r>
              <a:rPr lang="en-US"/>
              <a:t>Vamshi</a:t>
            </a:r>
            <a:endParaRPr/>
          </a:p>
          <a:p>
            <a:pPr marL="457200" lvl="0" indent="-457200" algn="l" rtl="0">
              <a:lnSpc>
                <a:spcPct val="90000"/>
              </a:lnSpc>
              <a:spcBef>
                <a:spcPts val="1600"/>
              </a:spcBef>
              <a:spcAft>
                <a:spcPts val="0"/>
              </a:spcAft>
              <a:buSzPts val="1800"/>
              <a:buFont typeface="Cambria"/>
              <a:buAutoNum type="arabicPeriod"/>
            </a:pPr>
            <a:r>
              <a:rPr lang="en-US"/>
              <a:t>Mahendren</a:t>
            </a:r>
            <a:endParaRPr/>
          </a:p>
          <a:p>
            <a:pPr marL="457200" lvl="0" indent="-457200" algn="l" rtl="0">
              <a:lnSpc>
                <a:spcPct val="90000"/>
              </a:lnSpc>
              <a:spcBef>
                <a:spcPts val="1600"/>
              </a:spcBef>
              <a:spcAft>
                <a:spcPts val="0"/>
              </a:spcAft>
              <a:buSzPts val="1800"/>
              <a:buFont typeface="Cambria"/>
              <a:buAutoNum type="arabicPeriod"/>
            </a:pPr>
            <a:r>
              <a:rPr lang="en-US"/>
              <a:t>Nithya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2"/>
          <p:cNvSpPr txBox="1">
            <a:spLocks noGrp="1"/>
          </p:cNvSpPr>
          <p:nvPr>
            <p:ph type="title"/>
          </p:nvPr>
        </p:nvSpPr>
        <p:spPr>
          <a:xfrm>
            <a:off x="7821163" y="482600"/>
            <a:ext cx="3961368" cy="1422400"/>
          </a:xfrm>
          <a:prstGeom prst="rect">
            <a:avLst/>
          </a:prstGeom>
          <a:noFill/>
          <a:ln>
            <a:noFill/>
          </a:ln>
        </p:spPr>
        <p:txBody>
          <a:bodyPr spcFirstLastPara="1" wrap="square" lIns="121875" tIns="60925" rIns="121875" bIns="60925" anchor="b" anchorCtr="0">
            <a:normAutofit/>
          </a:bodyPr>
          <a:lstStyle/>
          <a:p>
            <a:pPr marL="0" lvl="0" indent="0" algn="l" rtl="0">
              <a:lnSpc>
                <a:spcPct val="80000"/>
              </a:lnSpc>
              <a:spcBef>
                <a:spcPts val="0"/>
              </a:spcBef>
              <a:spcAft>
                <a:spcPts val="0"/>
              </a:spcAft>
              <a:buClr>
                <a:schemeClr val="lt1"/>
              </a:buClr>
              <a:buSzPts val="2200"/>
              <a:buFont typeface="Cambria"/>
              <a:buNone/>
            </a:pPr>
            <a:r>
              <a:rPr lang="en-US" sz="2200"/>
              <a:t>TASK-3  NETWORK ANALYSIS OF ACTORS / DIRECTORS AND FIND INTERESTING INSIGHTS </a:t>
            </a:r>
            <a:br>
              <a:rPr lang="en-US" sz="2200"/>
            </a:br>
            <a:endParaRPr sz="2200"/>
          </a:p>
        </p:txBody>
      </p:sp>
      <p:sp>
        <p:nvSpPr>
          <p:cNvPr id="230" name="Google Shape;230;p12"/>
          <p:cNvSpPr txBox="1">
            <a:spLocks noGrp="1"/>
          </p:cNvSpPr>
          <p:nvPr>
            <p:ph type="body" idx="1"/>
          </p:nvPr>
        </p:nvSpPr>
        <p:spPr>
          <a:xfrm>
            <a:off x="7821163" y="2108200"/>
            <a:ext cx="3961368" cy="4267200"/>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1800"/>
              <a:buNone/>
            </a:pPr>
            <a:r>
              <a:rPr lang="en-US"/>
              <a:t>b.  Top Actors appeared in movies</a:t>
            </a:r>
            <a:endParaRPr/>
          </a:p>
          <a:p>
            <a:pPr marL="342900" lvl="0" indent="-342900" algn="l" rtl="0">
              <a:lnSpc>
                <a:spcPct val="90000"/>
              </a:lnSpc>
              <a:spcBef>
                <a:spcPts val="1600"/>
              </a:spcBef>
              <a:spcAft>
                <a:spcPts val="0"/>
              </a:spcAft>
              <a:buSzPts val="1800"/>
              <a:buFont typeface="Arial"/>
              <a:buChar char="•"/>
            </a:pPr>
            <a:r>
              <a:rPr lang="en-US"/>
              <a:t>Anupam Kher</a:t>
            </a:r>
            <a:endParaRPr/>
          </a:p>
          <a:p>
            <a:pPr marL="342900" lvl="0" indent="-342900" algn="l" rtl="0">
              <a:lnSpc>
                <a:spcPct val="90000"/>
              </a:lnSpc>
              <a:spcBef>
                <a:spcPts val="1600"/>
              </a:spcBef>
              <a:spcAft>
                <a:spcPts val="0"/>
              </a:spcAft>
              <a:buSzPts val="1800"/>
              <a:buFont typeface="Arial"/>
              <a:buChar char="•"/>
            </a:pPr>
            <a:r>
              <a:rPr lang="en-US"/>
              <a:t>Shah Rukh khan</a:t>
            </a:r>
            <a:endParaRPr/>
          </a:p>
        </p:txBody>
      </p:sp>
      <p:pic>
        <p:nvPicPr>
          <p:cNvPr id="231" name="Google Shape;231;p12"/>
          <p:cNvPicPr preferRelativeResize="0"/>
          <p:nvPr/>
        </p:nvPicPr>
        <p:blipFill>
          <a:blip r:embed="rId3">
            <a:alphaModFix/>
          </a:blip>
          <a:stretch>
            <a:fillRect/>
          </a:stretch>
        </p:blipFill>
        <p:spPr>
          <a:xfrm>
            <a:off x="76200" y="1447800"/>
            <a:ext cx="7516365" cy="404081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3"/>
          <p:cNvSpPr txBox="1">
            <a:spLocks noGrp="1"/>
          </p:cNvSpPr>
          <p:nvPr>
            <p:ph type="title"/>
          </p:nvPr>
        </p:nvSpPr>
        <p:spPr>
          <a:xfrm>
            <a:off x="7821163" y="482600"/>
            <a:ext cx="3961368" cy="1422400"/>
          </a:xfrm>
          <a:prstGeom prst="rect">
            <a:avLst/>
          </a:prstGeom>
          <a:noFill/>
          <a:ln>
            <a:noFill/>
          </a:ln>
        </p:spPr>
        <p:txBody>
          <a:bodyPr spcFirstLastPara="1" wrap="square" lIns="121875" tIns="60925" rIns="121875" bIns="60925" anchor="b" anchorCtr="0">
            <a:normAutofit/>
          </a:bodyPr>
          <a:lstStyle/>
          <a:p>
            <a:pPr marL="0" lvl="0" indent="0" algn="l" rtl="0">
              <a:lnSpc>
                <a:spcPct val="80000"/>
              </a:lnSpc>
              <a:spcBef>
                <a:spcPts val="0"/>
              </a:spcBef>
              <a:spcAft>
                <a:spcPts val="0"/>
              </a:spcAft>
              <a:buClr>
                <a:schemeClr val="lt1"/>
              </a:buClr>
              <a:buSzPts val="2200"/>
              <a:buFont typeface="Cambria"/>
              <a:buNone/>
            </a:pPr>
            <a:r>
              <a:rPr lang="en-US" sz="2200"/>
              <a:t>TASK-3  NETWORK ANALYSIS OF ACTORS / DIRECTORS AND FIND INTERESTING INSIGHTS </a:t>
            </a:r>
            <a:br>
              <a:rPr lang="en-US" sz="2200"/>
            </a:br>
            <a:endParaRPr sz="2200"/>
          </a:p>
        </p:txBody>
      </p:sp>
      <p:sp>
        <p:nvSpPr>
          <p:cNvPr id="237" name="Google Shape;237;p13"/>
          <p:cNvSpPr txBox="1">
            <a:spLocks noGrp="1"/>
          </p:cNvSpPr>
          <p:nvPr>
            <p:ph type="body" idx="1"/>
          </p:nvPr>
        </p:nvSpPr>
        <p:spPr>
          <a:xfrm>
            <a:off x="7821163" y="2108200"/>
            <a:ext cx="3961368" cy="4267200"/>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1800"/>
              <a:buNone/>
            </a:pPr>
            <a:r>
              <a:rPr lang="en-US"/>
              <a:t>c.  Top Actors appeared in TV shows </a:t>
            </a:r>
            <a:endParaRPr/>
          </a:p>
          <a:p>
            <a:pPr marL="342900" lvl="0" indent="-342900" algn="l" rtl="0">
              <a:lnSpc>
                <a:spcPct val="90000"/>
              </a:lnSpc>
              <a:spcBef>
                <a:spcPts val="1600"/>
              </a:spcBef>
              <a:spcAft>
                <a:spcPts val="0"/>
              </a:spcAft>
              <a:buSzPts val="1800"/>
              <a:buFont typeface="Arial"/>
              <a:buChar char="•"/>
            </a:pPr>
            <a:r>
              <a:rPr lang="en-US"/>
              <a:t>Takahiro Sakurai</a:t>
            </a:r>
            <a:endParaRPr/>
          </a:p>
          <a:p>
            <a:pPr marL="342900" lvl="0" indent="-342900" algn="l" rtl="0">
              <a:lnSpc>
                <a:spcPct val="90000"/>
              </a:lnSpc>
              <a:spcBef>
                <a:spcPts val="1600"/>
              </a:spcBef>
              <a:spcAft>
                <a:spcPts val="0"/>
              </a:spcAft>
              <a:buSzPts val="1800"/>
              <a:buFont typeface="Arial"/>
              <a:buChar char="•"/>
            </a:pPr>
            <a:r>
              <a:rPr lang="en-US"/>
              <a:t>Yuki Kaji</a:t>
            </a:r>
            <a:endParaRPr/>
          </a:p>
        </p:txBody>
      </p:sp>
      <p:pic>
        <p:nvPicPr>
          <p:cNvPr id="238" name="Google Shape;238;p13"/>
          <p:cNvPicPr preferRelativeResize="0"/>
          <p:nvPr/>
        </p:nvPicPr>
        <p:blipFill>
          <a:blip r:embed="rId3">
            <a:alphaModFix/>
          </a:blip>
          <a:stretch>
            <a:fillRect/>
          </a:stretch>
        </p:blipFill>
        <p:spPr>
          <a:xfrm>
            <a:off x="50232" y="1407300"/>
            <a:ext cx="7516360" cy="40433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4"/>
          <p:cNvSpPr txBox="1">
            <a:spLocks noGrp="1"/>
          </p:cNvSpPr>
          <p:nvPr>
            <p:ph type="title"/>
          </p:nvPr>
        </p:nvSpPr>
        <p:spPr>
          <a:xfrm>
            <a:off x="7821163" y="482600"/>
            <a:ext cx="3961368" cy="14224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100000"/>
              </a:lnSpc>
              <a:spcBef>
                <a:spcPts val="0"/>
              </a:spcBef>
              <a:spcAft>
                <a:spcPts val="0"/>
              </a:spcAft>
              <a:buClr>
                <a:schemeClr val="lt1"/>
              </a:buClr>
              <a:buSzPct val="100000"/>
              <a:buFont typeface="Cambria"/>
              <a:buNone/>
            </a:pPr>
            <a:r>
              <a:rPr lang="en-US" sz="2200"/>
              <a:t>TASK-3  NETWORK ANALYSIS OF ACTORS / DIRECTORS AND FIND INTERESTING INSIGHTS </a:t>
            </a:r>
            <a:br>
              <a:rPr lang="en-US" sz="2200"/>
            </a:br>
            <a:endParaRPr sz="2200"/>
          </a:p>
        </p:txBody>
      </p:sp>
      <p:sp>
        <p:nvSpPr>
          <p:cNvPr id="244" name="Google Shape;244;p14"/>
          <p:cNvSpPr txBox="1">
            <a:spLocks noGrp="1"/>
          </p:cNvSpPr>
          <p:nvPr>
            <p:ph type="body" idx="2"/>
          </p:nvPr>
        </p:nvSpPr>
        <p:spPr>
          <a:xfrm>
            <a:off x="7821163" y="2108200"/>
            <a:ext cx="3961368" cy="4267200"/>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1800"/>
              <a:buNone/>
            </a:pPr>
            <a:r>
              <a:rPr lang="en-US"/>
              <a:t>d.   Top Directors on netflix </a:t>
            </a:r>
            <a:endParaRPr/>
          </a:p>
          <a:p>
            <a:pPr marL="342900" lvl="0" indent="-342900" algn="l" rtl="0">
              <a:lnSpc>
                <a:spcPct val="90000"/>
              </a:lnSpc>
              <a:spcBef>
                <a:spcPts val="1600"/>
              </a:spcBef>
              <a:spcAft>
                <a:spcPts val="0"/>
              </a:spcAft>
              <a:buSzPts val="1800"/>
              <a:buFont typeface="Arial"/>
              <a:buChar char="•"/>
            </a:pPr>
            <a:r>
              <a:rPr lang="en-US"/>
              <a:t>Rajiv Chilaka</a:t>
            </a:r>
            <a:endParaRPr/>
          </a:p>
          <a:p>
            <a:pPr marL="342900" lvl="0" indent="-342900" algn="l" rtl="0">
              <a:lnSpc>
                <a:spcPct val="90000"/>
              </a:lnSpc>
              <a:spcBef>
                <a:spcPts val="1600"/>
              </a:spcBef>
              <a:spcAft>
                <a:spcPts val="0"/>
              </a:spcAft>
              <a:buSzPts val="1800"/>
              <a:buFont typeface="Arial"/>
              <a:buChar char="•"/>
            </a:pPr>
            <a:r>
              <a:rPr lang="en-US"/>
              <a:t>Jan suter</a:t>
            </a:r>
            <a:endParaRPr/>
          </a:p>
        </p:txBody>
      </p:sp>
      <p:pic>
        <p:nvPicPr>
          <p:cNvPr id="245" name="Google Shape;245;p14"/>
          <p:cNvPicPr preferRelativeResize="0"/>
          <p:nvPr/>
        </p:nvPicPr>
        <p:blipFill>
          <a:blip r:embed="rId3">
            <a:alphaModFix/>
          </a:blip>
          <a:stretch>
            <a:fillRect/>
          </a:stretch>
        </p:blipFill>
        <p:spPr>
          <a:xfrm>
            <a:off x="50232" y="1411598"/>
            <a:ext cx="7516361" cy="40348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7821163" y="482600"/>
            <a:ext cx="3961368" cy="1422400"/>
          </a:xfrm>
          <a:prstGeom prst="rect">
            <a:avLst/>
          </a:prstGeom>
          <a:noFill/>
          <a:ln>
            <a:noFill/>
          </a:ln>
        </p:spPr>
        <p:txBody>
          <a:bodyPr spcFirstLastPara="1" wrap="square" lIns="121875" tIns="60925" rIns="121875" bIns="60925" anchor="b" anchorCtr="0">
            <a:normAutofit/>
          </a:bodyPr>
          <a:lstStyle/>
          <a:p>
            <a:pPr marL="0" lvl="0" indent="0" algn="l" rtl="0">
              <a:lnSpc>
                <a:spcPct val="80000"/>
              </a:lnSpc>
              <a:spcBef>
                <a:spcPts val="0"/>
              </a:spcBef>
              <a:spcAft>
                <a:spcPts val="0"/>
              </a:spcAft>
              <a:buClr>
                <a:schemeClr val="lt1"/>
              </a:buClr>
              <a:buSzPts val="2200"/>
              <a:buFont typeface="Cambria"/>
              <a:buNone/>
            </a:pPr>
            <a:r>
              <a:rPr lang="en-US" sz="2200"/>
              <a:t>TASK-3  NETWORK ANALYSIS OF ACTORS / DIRECTORS AND FIND INTERESTING INSIGHTS </a:t>
            </a:r>
            <a:br>
              <a:rPr lang="en-US" sz="2200"/>
            </a:br>
            <a:endParaRPr sz="2200"/>
          </a:p>
        </p:txBody>
      </p:sp>
      <p:sp>
        <p:nvSpPr>
          <p:cNvPr id="251" name="Google Shape;251;p15"/>
          <p:cNvSpPr txBox="1">
            <a:spLocks noGrp="1"/>
          </p:cNvSpPr>
          <p:nvPr>
            <p:ph type="body" idx="1"/>
          </p:nvPr>
        </p:nvSpPr>
        <p:spPr>
          <a:xfrm>
            <a:off x="7821163" y="2108200"/>
            <a:ext cx="3961368" cy="4267200"/>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1800"/>
              <a:buNone/>
            </a:pPr>
            <a:r>
              <a:rPr lang="en-US"/>
              <a:t>e. Top Directors for movies </a:t>
            </a:r>
            <a:endParaRPr/>
          </a:p>
          <a:p>
            <a:pPr marL="342900" lvl="0" indent="-342900" algn="l" rtl="0">
              <a:lnSpc>
                <a:spcPct val="90000"/>
              </a:lnSpc>
              <a:spcBef>
                <a:spcPts val="1600"/>
              </a:spcBef>
              <a:spcAft>
                <a:spcPts val="0"/>
              </a:spcAft>
              <a:buSzPts val="1800"/>
              <a:buFont typeface="Arial"/>
              <a:buChar char="•"/>
            </a:pPr>
            <a:r>
              <a:rPr lang="en-US"/>
              <a:t>Takahiro Sakurai</a:t>
            </a:r>
            <a:endParaRPr/>
          </a:p>
          <a:p>
            <a:pPr marL="342900" lvl="0" indent="-342900" algn="l" rtl="0">
              <a:lnSpc>
                <a:spcPct val="90000"/>
              </a:lnSpc>
              <a:spcBef>
                <a:spcPts val="1600"/>
              </a:spcBef>
              <a:spcAft>
                <a:spcPts val="0"/>
              </a:spcAft>
              <a:buSzPts val="1800"/>
              <a:buFont typeface="Arial"/>
              <a:buChar char="•"/>
            </a:pPr>
            <a:r>
              <a:rPr lang="en-US"/>
              <a:t>Yuki Kaji</a:t>
            </a:r>
            <a:endParaRPr/>
          </a:p>
        </p:txBody>
      </p:sp>
      <p:pic>
        <p:nvPicPr>
          <p:cNvPr id="252" name="Google Shape;252;p15"/>
          <p:cNvPicPr preferRelativeResize="0"/>
          <p:nvPr/>
        </p:nvPicPr>
        <p:blipFill>
          <a:blip r:embed="rId3">
            <a:alphaModFix/>
          </a:blip>
          <a:stretch>
            <a:fillRect/>
          </a:stretch>
        </p:blipFill>
        <p:spPr>
          <a:xfrm>
            <a:off x="50232" y="1397627"/>
            <a:ext cx="7516361" cy="40627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6"/>
          <p:cNvSpPr txBox="1">
            <a:spLocks noGrp="1"/>
          </p:cNvSpPr>
          <p:nvPr>
            <p:ph type="title"/>
          </p:nvPr>
        </p:nvSpPr>
        <p:spPr>
          <a:xfrm>
            <a:off x="7821163" y="482600"/>
            <a:ext cx="3961368" cy="1422400"/>
          </a:xfrm>
          <a:prstGeom prst="rect">
            <a:avLst/>
          </a:prstGeom>
          <a:noFill/>
          <a:ln>
            <a:noFill/>
          </a:ln>
        </p:spPr>
        <p:txBody>
          <a:bodyPr spcFirstLastPara="1" wrap="square" lIns="121875" tIns="60925" rIns="121875" bIns="60925" anchor="b" anchorCtr="0">
            <a:normAutofit fontScale="90000"/>
          </a:bodyPr>
          <a:lstStyle/>
          <a:p>
            <a:pPr marL="0" lvl="0" indent="0" algn="l" rtl="0">
              <a:lnSpc>
                <a:spcPct val="100000"/>
              </a:lnSpc>
              <a:spcBef>
                <a:spcPts val="0"/>
              </a:spcBef>
              <a:spcAft>
                <a:spcPts val="0"/>
              </a:spcAft>
              <a:buClr>
                <a:schemeClr val="lt1"/>
              </a:buClr>
              <a:buSzPct val="100000"/>
              <a:buFont typeface="Cambria"/>
              <a:buNone/>
            </a:pPr>
            <a:r>
              <a:rPr lang="en-US" sz="2200"/>
              <a:t>TASK-3  NETWORK ANALYSIS OF ACTORS / DIRECTORS AND FIND INTERESTING INSIGHTS </a:t>
            </a:r>
            <a:br>
              <a:rPr lang="en-US" sz="2200"/>
            </a:br>
            <a:endParaRPr sz="2200"/>
          </a:p>
        </p:txBody>
      </p:sp>
      <p:sp>
        <p:nvSpPr>
          <p:cNvPr id="258" name="Google Shape;258;p16"/>
          <p:cNvSpPr txBox="1">
            <a:spLocks noGrp="1"/>
          </p:cNvSpPr>
          <p:nvPr>
            <p:ph type="body" idx="1"/>
          </p:nvPr>
        </p:nvSpPr>
        <p:spPr>
          <a:xfrm>
            <a:off x="7821163" y="2108200"/>
            <a:ext cx="3961368" cy="4267200"/>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1800"/>
              <a:buNone/>
            </a:pPr>
            <a:r>
              <a:rPr lang="en-US"/>
              <a:t>f. Top Directors for TV shows </a:t>
            </a:r>
            <a:endParaRPr/>
          </a:p>
          <a:p>
            <a:pPr marL="342900" lvl="0" indent="-342900" algn="l" rtl="0">
              <a:lnSpc>
                <a:spcPct val="90000"/>
              </a:lnSpc>
              <a:spcBef>
                <a:spcPts val="1600"/>
              </a:spcBef>
              <a:spcAft>
                <a:spcPts val="0"/>
              </a:spcAft>
              <a:buSzPts val="1800"/>
              <a:buFont typeface="Arial"/>
              <a:buChar char="•"/>
            </a:pPr>
            <a:r>
              <a:rPr lang="en-US"/>
              <a:t>Ken burns</a:t>
            </a:r>
            <a:endParaRPr/>
          </a:p>
          <a:p>
            <a:pPr marL="342900" lvl="0" indent="-342900" algn="l" rtl="0">
              <a:lnSpc>
                <a:spcPct val="90000"/>
              </a:lnSpc>
              <a:spcBef>
                <a:spcPts val="1600"/>
              </a:spcBef>
              <a:spcAft>
                <a:spcPts val="0"/>
              </a:spcAft>
              <a:buSzPts val="1800"/>
              <a:buFont typeface="Arial"/>
              <a:buChar char="•"/>
            </a:pPr>
            <a:r>
              <a:rPr lang="en-US"/>
              <a:t>Alastair Fothergll.</a:t>
            </a:r>
            <a:endParaRPr/>
          </a:p>
        </p:txBody>
      </p:sp>
      <p:pic>
        <p:nvPicPr>
          <p:cNvPr id="259" name="Google Shape;259;p16"/>
          <p:cNvPicPr preferRelativeResize="0"/>
          <p:nvPr/>
        </p:nvPicPr>
        <p:blipFill>
          <a:blip r:embed="rId3">
            <a:alphaModFix/>
          </a:blip>
          <a:stretch>
            <a:fillRect/>
          </a:stretch>
        </p:blipFill>
        <p:spPr>
          <a:xfrm>
            <a:off x="50231" y="1401043"/>
            <a:ext cx="7516362" cy="405591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7821163" y="939800"/>
            <a:ext cx="3961500" cy="714300"/>
          </a:xfrm>
          <a:prstGeom prst="rect">
            <a:avLst/>
          </a:prstGeom>
          <a:noFill/>
          <a:ln>
            <a:noFill/>
          </a:ln>
        </p:spPr>
        <p:txBody>
          <a:bodyPr spcFirstLastPara="1" wrap="square" lIns="121875" tIns="60925" rIns="121875" bIns="60925" anchor="b" anchorCtr="0">
            <a:noAutofit/>
          </a:bodyPr>
          <a:lstStyle/>
          <a:p>
            <a:pPr marL="0" lvl="0" indent="0" algn="l" rtl="0">
              <a:spcBef>
                <a:spcPts val="0"/>
              </a:spcBef>
              <a:spcAft>
                <a:spcPts val="0"/>
              </a:spcAft>
              <a:buClr>
                <a:schemeClr val="lt1"/>
              </a:buClr>
              <a:buSzPts val="2000"/>
              <a:buFont typeface="Cambria"/>
              <a:buNone/>
            </a:pPr>
            <a:r>
              <a:rPr lang="en-US" sz="2000"/>
              <a:t>TASK - 4 DOES NETFLIX HAVE MORE FOCUS ON TV SHOWS THAN MOVIES IN RECENT YEARS? </a:t>
            </a:r>
            <a:endParaRPr/>
          </a:p>
        </p:txBody>
      </p:sp>
      <p:sp>
        <p:nvSpPr>
          <p:cNvPr id="265" name="Google Shape;265;p18"/>
          <p:cNvSpPr txBox="1">
            <a:spLocks noGrp="1"/>
          </p:cNvSpPr>
          <p:nvPr>
            <p:ph type="body" idx="2"/>
          </p:nvPr>
        </p:nvSpPr>
        <p:spPr>
          <a:xfrm>
            <a:off x="7821163" y="1649760"/>
            <a:ext cx="3961500" cy="5106600"/>
          </a:xfrm>
          <a:prstGeom prst="rect">
            <a:avLst/>
          </a:prstGeom>
          <a:noFill/>
          <a:ln>
            <a:noFill/>
          </a:ln>
        </p:spPr>
        <p:txBody>
          <a:bodyPr spcFirstLastPara="1" wrap="square" lIns="121875" tIns="60925" rIns="121875" bIns="60925" anchor="t" anchorCtr="0">
            <a:normAutofit/>
          </a:bodyPr>
          <a:lstStyle/>
          <a:p>
            <a:pPr marL="0" lvl="0" indent="0" algn="l" rtl="0">
              <a:lnSpc>
                <a:spcPct val="100000"/>
              </a:lnSpc>
              <a:spcBef>
                <a:spcPts val="0"/>
              </a:spcBef>
              <a:spcAft>
                <a:spcPts val="0"/>
              </a:spcAft>
              <a:buSzPts val="1800"/>
              <a:buNone/>
            </a:pPr>
            <a:r>
              <a:rPr lang="en-US"/>
              <a:t>Type of content and its Date Added with number of contents.</a:t>
            </a:r>
            <a:endParaRPr/>
          </a:p>
          <a:p>
            <a:pPr marL="0" lvl="0" indent="0" algn="l" rtl="0">
              <a:lnSpc>
                <a:spcPct val="90000"/>
              </a:lnSpc>
              <a:spcBef>
                <a:spcPts val="1600"/>
              </a:spcBef>
              <a:spcAft>
                <a:spcPts val="0"/>
              </a:spcAft>
              <a:buSzPts val="1800"/>
              <a:buNone/>
            </a:pPr>
            <a:r>
              <a:rPr lang="en-US"/>
              <a:t>As per the Viz Netflix got more contents after 2015 only.</a:t>
            </a:r>
            <a:endParaRPr/>
          </a:p>
          <a:p>
            <a:pPr marL="0" lvl="0" indent="0" algn="l" rtl="0">
              <a:lnSpc>
                <a:spcPct val="90000"/>
              </a:lnSpc>
              <a:spcBef>
                <a:spcPts val="1600"/>
              </a:spcBef>
              <a:spcAft>
                <a:spcPts val="0"/>
              </a:spcAft>
              <a:buSzPts val="1800"/>
              <a:buNone/>
            </a:pPr>
            <a:r>
              <a:rPr lang="en-US"/>
              <a:t>In 2019,2020,2021 during the covid times all the theatres were shut, so Netflix got more popular from that particular years. </a:t>
            </a:r>
            <a:endParaRPr/>
          </a:p>
          <a:p>
            <a:pPr marL="0" lvl="0" indent="0" algn="l" rtl="0">
              <a:lnSpc>
                <a:spcPct val="90000"/>
              </a:lnSpc>
              <a:spcBef>
                <a:spcPts val="1600"/>
              </a:spcBef>
              <a:spcAft>
                <a:spcPts val="0"/>
              </a:spcAft>
              <a:buSzPts val="1800"/>
              <a:buNone/>
            </a:pPr>
            <a:r>
              <a:rPr lang="en-US"/>
              <a:t>Most of the movies directly released on the OTT platforms.</a:t>
            </a:r>
            <a:endParaRPr/>
          </a:p>
          <a:p>
            <a:pPr marL="0" lvl="0" indent="0" algn="l" rtl="0">
              <a:lnSpc>
                <a:spcPct val="90000"/>
              </a:lnSpc>
              <a:spcBef>
                <a:spcPts val="1600"/>
              </a:spcBef>
              <a:spcAft>
                <a:spcPts val="0"/>
              </a:spcAft>
              <a:buSzPts val="1800"/>
              <a:buNone/>
            </a:pPr>
            <a:r>
              <a:rPr lang="en-US"/>
              <a:t>While there is decline in adding contents on netflix for  movies after 2019 , TV shows are stable.</a:t>
            </a:r>
            <a:endParaRPr/>
          </a:p>
        </p:txBody>
      </p:sp>
      <p:pic>
        <p:nvPicPr>
          <p:cNvPr id="266" name="Google Shape;266;p18"/>
          <p:cNvPicPr preferRelativeResize="0"/>
          <p:nvPr/>
        </p:nvPicPr>
        <p:blipFill>
          <a:blip r:embed="rId3">
            <a:alphaModFix/>
          </a:blip>
          <a:stretch>
            <a:fillRect/>
          </a:stretch>
        </p:blipFill>
        <p:spPr>
          <a:xfrm>
            <a:off x="50232" y="1438059"/>
            <a:ext cx="7516360" cy="39818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7821162" y="482600"/>
            <a:ext cx="4177905" cy="1422400"/>
          </a:xfrm>
          <a:prstGeom prst="rect">
            <a:avLst/>
          </a:prstGeom>
          <a:noFill/>
          <a:ln>
            <a:noFill/>
          </a:ln>
        </p:spPr>
        <p:txBody>
          <a:bodyPr spcFirstLastPara="1" wrap="square" lIns="121875" tIns="60925" rIns="121875" bIns="60925" anchor="b" anchorCtr="0">
            <a:noAutofit/>
          </a:bodyPr>
          <a:lstStyle/>
          <a:p>
            <a:pPr marL="0" lvl="0" indent="0" algn="l" rtl="0">
              <a:lnSpc>
                <a:spcPct val="80000"/>
              </a:lnSpc>
              <a:spcBef>
                <a:spcPts val="0"/>
              </a:spcBef>
              <a:spcAft>
                <a:spcPts val="0"/>
              </a:spcAft>
              <a:buClr>
                <a:schemeClr val="lt1"/>
              </a:buClr>
              <a:buSzPts val="2000"/>
              <a:buFont typeface="Cambria"/>
              <a:buNone/>
            </a:pPr>
            <a:r>
              <a:rPr lang="en-US" sz="2000"/>
              <a:t>TASK - 4 DOES NETFLIX HAVE MORE FOCUS ON TV SHOWS THAN MOVIES IN RECENT YEARS ? </a:t>
            </a:r>
            <a:r>
              <a:rPr lang="en-US"/>
              <a:t/>
            </a:r>
            <a:br>
              <a:rPr lang="en-US"/>
            </a:br>
            <a:endParaRPr/>
          </a:p>
        </p:txBody>
      </p:sp>
      <p:sp>
        <p:nvSpPr>
          <p:cNvPr id="272" name="Google Shape;272;p17"/>
          <p:cNvSpPr txBox="1">
            <a:spLocks noGrp="1"/>
          </p:cNvSpPr>
          <p:nvPr>
            <p:ph type="body" idx="2"/>
          </p:nvPr>
        </p:nvSpPr>
        <p:spPr>
          <a:xfrm>
            <a:off x="7821163" y="1700808"/>
            <a:ext cx="3961368" cy="4674592"/>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0"/>
              </a:spcBef>
              <a:spcAft>
                <a:spcPts val="0"/>
              </a:spcAft>
              <a:buSzPts val="1800"/>
              <a:buNone/>
            </a:pPr>
            <a:r>
              <a:rPr lang="en-US"/>
              <a:t>According to this dataset,</a:t>
            </a:r>
            <a:endParaRPr/>
          </a:p>
          <a:p>
            <a:pPr marL="0" lvl="0" indent="0" algn="l" rtl="0">
              <a:lnSpc>
                <a:spcPct val="90000"/>
              </a:lnSpc>
              <a:spcBef>
                <a:spcPts val="1600"/>
              </a:spcBef>
              <a:spcAft>
                <a:spcPts val="0"/>
              </a:spcAft>
              <a:buSzPts val="1800"/>
              <a:buNone/>
            </a:pPr>
            <a:r>
              <a:rPr lang="en-US"/>
              <a:t>In the past decades from 2011-2020 Netflix focus more on Movies.</a:t>
            </a:r>
            <a:endParaRPr/>
          </a:p>
          <a:p>
            <a:pPr marL="0" lvl="0" indent="0" algn="l" rtl="0">
              <a:lnSpc>
                <a:spcPct val="90000"/>
              </a:lnSpc>
              <a:spcBef>
                <a:spcPts val="1600"/>
              </a:spcBef>
              <a:spcAft>
                <a:spcPts val="0"/>
              </a:spcAft>
              <a:buSzPts val="1800"/>
              <a:buNone/>
            </a:pPr>
            <a:r>
              <a:rPr lang="en-US"/>
              <a:t>Whale after 2021 Netflix focused more on TV shows than Movies.</a:t>
            </a:r>
            <a:endParaRPr/>
          </a:p>
        </p:txBody>
      </p:sp>
      <p:pic>
        <p:nvPicPr>
          <p:cNvPr id="273" name="Google Shape;273;p17"/>
          <p:cNvPicPr preferRelativeResize="0"/>
          <p:nvPr/>
        </p:nvPicPr>
        <p:blipFill>
          <a:blip r:embed="rId3">
            <a:alphaModFix/>
          </a:blip>
          <a:stretch>
            <a:fillRect/>
          </a:stretch>
        </p:blipFill>
        <p:spPr>
          <a:xfrm>
            <a:off x="50232" y="1412415"/>
            <a:ext cx="7516361" cy="403317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2118a63c412_0_41"/>
          <p:cNvSpPr txBox="1">
            <a:spLocks noGrp="1"/>
          </p:cNvSpPr>
          <p:nvPr>
            <p:ph type="title"/>
          </p:nvPr>
        </p:nvSpPr>
        <p:spPr>
          <a:xfrm>
            <a:off x="7821162" y="939800"/>
            <a:ext cx="4177800" cy="1422300"/>
          </a:xfrm>
          <a:prstGeom prst="rect">
            <a:avLst/>
          </a:prstGeom>
          <a:noFill/>
          <a:ln>
            <a:noFill/>
          </a:ln>
        </p:spPr>
        <p:txBody>
          <a:bodyPr spcFirstLastPara="1" wrap="square" lIns="121875" tIns="60925" rIns="121875" bIns="60925" anchor="b" anchorCtr="0">
            <a:noAutofit/>
          </a:bodyPr>
          <a:lstStyle/>
          <a:p>
            <a:pPr marL="0" lvl="0" indent="0" algn="l" rtl="0">
              <a:lnSpc>
                <a:spcPct val="80000"/>
              </a:lnSpc>
              <a:spcBef>
                <a:spcPts val="0"/>
              </a:spcBef>
              <a:spcAft>
                <a:spcPts val="0"/>
              </a:spcAft>
              <a:buClr>
                <a:schemeClr val="lt1"/>
              </a:buClr>
              <a:buSzPts val="2000"/>
              <a:buFont typeface="Cambria"/>
              <a:buNone/>
            </a:pPr>
            <a:r>
              <a:rPr lang="en-US" sz="2000"/>
              <a:t>TASK - 4 DOES NETFLIX HAVE MORE FOCUS ON TV SHOWS THAN MOVIES IN RECENT YEARS ? </a:t>
            </a:r>
            <a:r>
              <a:rPr lang="en-US"/>
              <a:t/>
            </a:r>
            <a:br>
              <a:rPr lang="en-US"/>
            </a:br>
            <a:endParaRPr/>
          </a:p>
        </p:txBody>
      </p:sp>
      <p:sp>
        <p:nvSpPr>
          <p:cNvPr id="279" name="Google Shape;279;g2118a63c412_0_41"/>
          <p:cNvSpPr txBox="1">
            <a:spLocks noGrp="1"/>
          </p:cNvSpPr>
          <p:nvPr>
            <p:ph type="body" idx="2"/>
          </p:nvPr>
        </p:nvSpPr>
        <p:spPr>
          <a:xfrm>
            <a:off x="7821163" y="2691408"/>
            <a:ext cx="3961500" cy="4674600"/>
          </a:xfrm>
          <a:prstGeom prst="rect">
            <a:avLst/>
          </a:prstGeom>
          <a:noFill/>
          <a:ln>
            <a:noFill/>
          </a:ln>
        </p:spPr>
        <p:txBody>
          <a:bodyPr spcFirstLastPara="1" wrap="square" lIns="121875" tIns="60925" rIns="121875" bIns="60925" anchor="t" anchorCtr="0">
            <a:normAutofit/>
          </a:bodyPr>
          <a:lstStyle/>
          <a:p>
            <a:pPr marL="0" lvl="0" indent="0" algn="l" rtl="0">
              <a:lnSpc>
                <a:spcPct val="90000"/>
              </a:lnSpc>
              <a:spcBef>
                <a:spcPts val="1600"/>
              </a:spcBef>
              <a:spcAft>
                <a:spcPts val="0"/>
              </a:spcAft>
              <a:buSzPts val="1800"/>
              <a:buNone/>
            </a:pPr>
            <a:r>
              <a:rPr lang="en-US" sz="2600"/>
              <a:t>Comparing contents added in recent years and release year, Netflix have more FOCUS on TV SHOW than MOVIES.</a:t>
            </a:r>
            <a:endParaRPr sz="2600"/>
          </a:p>
        </p:txBody>
      </p:sp>
      <p:pic>
        <p:nvPicPr>
          <p:cNvPr id="280" name="Google Shape;280;g2118a63c412_0_41"/>
          <p:cNvPicPr preferRelativeResize="0"/>
          <p:nvPr/>
        </p:nvPicPr>
        <p:blipFill>
          <a:blip r:embed="rId3">
            <a:alphaModFix/>
          </a:blip>
          <a:stretch>
            <a:fillRect/>
          </a:stretch>
        </p:blipFill>
        <p:spPr>
          <a:xfrm>
            <a:off x="1197475" y="3304650"/>
            <a:ext cx="5357220" cy="2874601"/>
          </a:xfrm>
          <a:prstGeom prst="rect">
            <a:avLst/>
          </a:prstGeom>
          <a:noFill/>
          <a:ln>
            <a:noFill/>
          </a:ln>
        </p:spPr>
      </p:pic>
      <p:pic>
        <p:nvPicPr>
          <p:cNvPr id="281" name="Google Shape;281;g2118a63c412_0_41"/>
          <p:cNvPicPr preferRelativeResize="0"/>
          <p:nvPr/>
        </p:nvPicPr>
        <p:blipFill>
          <a:blip r:embed="rId4">
            <a:alphaModFix/>
          </a:blip>
          <a:stretch>
            <a:fillRect/>
          </a:stretch>
        </p:blipFill>
        <p:spPr>
          <a:xfrm>
            <a:off x="1197463" y="152400"/>
            <a:ext cx="5388873" cy="287459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9"/>
          <p:cNvSpPr txBox="1">
            <a:spLocks noGrp="1"/>
          </p:cNvSpPr>
          <p:nvPr>
            <p:ph type="title"/>
          </p:nvPr>
        </p:nvSpPr>
        <p:spPr>
          <a:xfrm>
            <a:off x="1218883" y="1524000"/>
            <a:ext cx="9751060" cy="1992597"/>
          </a:xfrm>
          <a:prstGeom prst="rect">
            <a:avLst/>
          </a:prstGeom>
          <a:noFill/>
          <a:ln>
            <a:noFill/>
          </a:ln>
        </p:spPr>
        <p:txBody>
          <a:bodyPr spcFirstLastPara="1" wrap="square" lIns="121875" tIns="60925" rIns="121875" bIns="60925" anchor="b" anchorCtr="0">
            <a:noAutofit/>
          </a:bodyPr>
          <a:lstStyle/>
          <a:p>
            <a:pPr marL="0" lvl="0" indent="0" algn="ctr" rtl="0">
              <a:lnSpc>
                <a:spcPct val="80000"/>
              </a:lnSpc>
              <a:spcBef>
                <a:spcPts val="0"/>
              </a:spcBef>
              <a:spcAft>
                <a:spcPts val="0"/>
              </a:spcAft>
              <a:buClr>
                <a:schemeClr val="lt1"/>
              </a:buClr>
              <a:buSzPts val="4400"/>
              <a:buFont typeface="Cambria"/>
              <a:buNone/>
            </a:pPr>
            <a:r>
              <a:rPr lang="en-US"/>
              <a:t>THANK YOU</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2118a63c412_0_49"/>
          <p:cNvSpPr txBox="1">
            <a:spLocks noGrp="1"/>
          </p:cNvSpPr>
          <p:nvPr>
            <p:ph type="title"/>
          </p:nvPr>
        </p:nvSpPr>
        <p:spPr>
          <a:xfrm>
            <a:off x="829450" y="1016000"/>
            <a:ext cx="5683500" cy="579900"/>
          </a:xfrm>
          <a:prstGeom prst="rect">
            <a:avLst/>
          </a:prstGeom>
          <a:noFill/>
          <a:ln>
            <a:noFill/>
          </a:ln>
        </p:spPr>
        <p:txBody>
          <a:bodyPr spcFirstLastPara="1" wrap="square" lIns="121875" tIns="60925" rIns="121875" bIns="60925" anchor="b" anchorCtr="0">
            <a:noAutofit/>
          </a:bodyPr>
          <a:lstStyle/>
          <a:p>
            <a:pPr marL="0" lvl="0" indent="0" algn="l" rtl="0">
              <a:lnSpc>
                <a:spcPct val="115000"/>
              </a:lnSpc>
              <a:spcBef>
                <a:spcPts val="0"/>
              </a:spcBef>
              <a:spcAft>
                <a:spcPts val="0"/>
              </a:spcAft>
              <a:buNone/>
            </a:pPr>
            <a:r>
              <a:rPr lang="en-US" b="1" dirty="0">
                <a:latin typeface="Arial"/>
                <a:ea typeface="Arial"/>
                <a:cs typeface="Arial"/>
                <a:sym typeface="Arial"/>
              </a:rPr>
              <a:t>Project Overview:</a:t>
            </a:r>
            <a:endParaRPr sz="5300" dirty="0"/>
          </a:p>
        </p:txBody>
      </p:sp>
      <p:sp>
        <p:nvSpPr>
          <p:cNvPr id="101" name="Google Shape;101;g2118a63c412_0_49"/>
          <p:cNvSpPr txBox="1">
            <a:spLocks noGrp="1"/>
          </p:cNvSpPr>
          <p:nvPr>
            <p:ph type="body" idx="1"/>
          </p:nvPr>
        </p:nvSpPr>
        <p:spPr>
          <a:xfrm>
            <a:off x="837825" y="1882551"/>
            <a:ext cx="9708000" cy="2926800"/>
          </a:xfrm>
          <a:prstGeom prst="rect">
            <a:avLst/>
          </a:prstGeom>
          <a:noFill/>
          <a:ln>
            <a:noFill/>
          </a:ln>
        </p:spPr>
        <p:txBody>
          <a:bodyPr spcFirstLastPara="1" wrap="square" lIns="121875" tIns="60925" rIns="121875" bIns="60925" anchor="t" anchorCtr="0">
            <a:normAutofit/>
          </a:bodyPr>
          <a:lstStyle/>
          <a:p>
            <a:pPr marL="0" lvl="0" indent="0" algn="l" rtl="0">
              <a:lnSpc>
                <a:spcPct val="115000"/>
              </a:lnSpc>
              <a:spcBef>
                <a:spcPts val="0"/>
              </a:spcBef>
              <a:spcAft>
                <a:spcPts val="0"/>
              </a:spcAft>
              <a:buNone/>
            </a:pPr>
            <a:r>
              <a:rPr lang="en-US" sz="2600" dirty="0">
                <a:latin typeface="Arial"/>
                <a:ea typeface="Arial"/>
                <a:cs typeface="Arial"/>
                <a:sym typeface="Arial"/>
              </a:rPr>
              <a:t>This project aims to analyze the content available on </a:t>
            </a:r>
            <a:r>
              <a:rPr lang="en-US" sz="2600" dirty="0" err="1">
                <a:latin typeface="Arial"/>
                <a:ea typeface="Arial"/>
                <a:cs typeface="Arial"/>
                <a:sym typeface="Arial"/>
              </a:rPr>
              <a:t>netflix</a:t>
            </a:r>
            <a:r>
              <a:rPr lang="en-US" sz="2600" dirty="0">
                <a:latin typeface="Arial"/>
                <a:ea typeface="Arial"/>
                <a:cs typeface="Arial"/>
                <a:sym typeface="Arial"/>
              </a:rPr>
              <a:t> streaming platform. The study will analyze the different content available across different countries and its content creators.</a:t>
            </a:r>
            <a:endParaRPr sz="43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118a63c412_0_54"/>
          <p:cNvSpPr txBox="1">
            <a:spLocks noGrp="1"/>
          </p:cNvSpPr>
          <p:nvPr>
            <p:ph type="title"/>
          </p:nvPr>
        </p:nvSpPr>
        <p:spPr>
          <a:xfrm>
            <a:off x="829450" y="1016000"/>
            <a:ext cx="5683500" cy="579900"/>
          </a:xfrm>
          <a:prstGeom prst="rect">
            <a:avLst/>
          </a:prstGeom>
          <a:noFill/>
          <a:ln>
            <a:noFill/>
          </a:ln>
        </p:spPr>
        <p:txBody>
          <a:bodyPr spcFirstLastPara="1" wrap="square" lIns="121875" tIns="60925" rIns="121875" bIns="60925" anchor="b" anchorCtr="0">
            <a:noAutofit/>
          </a:bodyPr>
          <a:lstStyle/>
          <a:p>
            <a:pPr marL="0" lvl="0" indent="0" algn="l" rtl="0">
              <a:lnSpc>
                <a:spcPct val="115000"/>
              </a:lnSpc>
              <a:spcBef>
                <a:spcPts val="0"/>
              </a:spcBef>
              <a:spcAft>
                <a:spcPts val="0"/>
              </a:spcAft>
              <a:buClr>
                <a:schemeClr val="dk1"/>
              </a:buClr>
              <a:buSzPts val="1100"/>
              <a:buFont typeface="Arial"/>
              <a:buNone/>
            </a:pPr>
            <a:r>
              <a:rPr lang="en-US" b="1" dirty="0">
                <a:latin typeface="Arial"/>
                <a:ea typeface="Arial"/>
                <a:cs typeface="Arial"/>
                <a:sym typeface="Arial"/>
              </a:rPr>
              <a:t>Objective:</a:t>
            </a:r>
            <a:endParaRPr dirty="0"/>
          </a:p>
        </p:txBody>
      </p:sp>
      <p:sp>
        <p:nvSpPr>
          <p:cNvPr id="107" name="Google Shape;107;g2118a63c412_0_54"/>
          <p:cNvSpPr txBox="1">
            <a:spLocks noGrp="1"/>
          </p:cNvSpPr>
          <p:nvPr>
            <p:ph type="body" idx="1"/>
          </p:nvPr>
        </p:nvSpPr>
        <p:spPr>
          <a:xfrm>
            <a:off x="837825" y="1882551"/>
            <a:ext cx="9708000" cy="2926800"/>
          </a:xfrm>
          <a:prstGeom prst="rect">
            <a:avLst/>
          </a:prstGeom>
          <a:noFill/>
          <a:ln>
            <a:noFill/>
          </a:ln>
        </p:spPr>
        <p:txBody>
          <a:bodyPr spcFirstLastPara="1" wrap="square" lIns="121875" tIns="60925" rIns="121875" bIns="609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2600" dirty="0">
                <a:latin typeface="Arial"/>
                <a:ea typeface="Arial"/>
                <a:cs typeface="Arial"/>
                <a:sym typeface="Arial"/>
              </a:rPr>
              <a:t>The Objective of the project is to identify the content types available on </a:t>
            </a:r>
            <a:r>
              <a:rPr lang="en-US" sz="2600" dirty="0" err="1">
                <a:latin typeface="Arial"/>
                <a:ea typeface="Arial"/>
                <a:cs typeface="Arial"/>
                <a:sym typeface="Arial"/>
              </a:rPr>
              <a:t>netflix</a:t>
            </a:r>
            <a:r>
              <a:rPr lang="en-US" sz="2600" dirty="0">
                <a:latin typeface="Arial"/>
                <a:ea typeface="Arial"/>
                <a:cs typeface="Arial"/>
                <a:sym typeface="Arial"/>
              </a:rPr>
              <a:t>, across different countries, types of content available with similarity, top actors appearing in most contents, top directors creating most content and what </a:t>
            </a:r>
            <a:r>
              <a:rPr lang="en-US" sz="2600" dirty="0" err="1">
                <a:latin typeface="Arial"/>
                <a:ea typeface="Arial"/>
                <a:cs typeface="Arial"/>
                <a:sym typeface="Arial"/>
              </a:rPr>
              <a:t>netflix</a:t>
            </a:r>
            <a:r>
              <a:rPr lang="en-US" sz="2600" dirty="0">
                <a:latin typeface="Arial"/>
                <a:ea typeface="Arial"/>
                <a:cs typeface="Arial"/>
                <a:sym typeface="Arial"/>
              </a:rPr>
              <a:t> is focusing on in recent years w.r.t Movies or </a:t>
            </a:r>
            <a:r>
              <a:rPr lang="en-US" sz="2600" dirty="0" err="1">
                <a:latin typeface="Arial"/>
                <a:ea typeface="Arial"/>
                <a:cs typeface="Arial"/>
                <a:sym typeface="Arial"/>
              </a:rPr>
              <a:t>Tv</a:t>
            </a:r>
            <a:r>
              <a:rPr lang="en-US" sz="2600" dirty="0">
                <a:latin typeface="Arial"/>
                <a:ea typeface="Arial"/>
                <a:cs typeface="Arial"/>
                <a:sym typeface="Arial"/>
              </a:rPr>
              <a:t> shows.</a:t>
            </a:r>
            <a:endParaRPr sz="2600"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2118a63c412_0_71"/>
          <p:cNvSpPr txBox="1">
            <a:spLocks noGrp="1"/>
          </p:cNvSpPr>
          <p:nvPr>
            <p:ph type="title"/>
          </p:nvPr>
        </p:nvSpPr>
        <p:spPr>
          <a:xfrm>
            <a:off x="829450" y="1016000"/>
            <a:ext cx="5683500" cy="579900"/>
          </a:xfrm>
          <a:prstGeom prst="rect">
            <a:avLst/>
          </a:prstGeom>
          <a:noFill/>
          <a:ln>
            <a:noFill/>
          </a:ln>
        </p:spPr>
        <p:txBody>
          <a:bodyPr spcFirstLastPara="1" wrap="square" lIns="121875" tIns="60925" rIns="121875" bIns="60925" anchor="b" anchorCtr="0">
            <a:noAutofit/>
          </a:bodyPr>
          <a:lstStyle/>
          <a:p>
            <a:pPr marL="0" lvl="0" indent="0" algn="l" rtl="0">
              <a:lnSpc>
                <a:spcPct val="115000"/>
              </a:lnSpc>
              <a:spcBef>
                <a:spcPts val="0"/>
              </a:spcBef>
              <a:spcAft>
                <a:spcPts val="0"/>
              </a:spcAft>
              <a:buNone/>
            </a:pPr>
            <a:r>
              <a:rPr lang="en-US" b="1" dirty="0">
                <a:latin typeface="Arial"/>
                <a:ea typeface="Arial"/>
                <a:cs typeface="Arial"/>
                <a:sym typeface="Arial"/>
              </a:rPr>
              <a:t>Methodology:</a:t>
            </a:r>
            <a:endParaRPr dirty="0"/>
          </a:p>
        </p:txBody>
      </p:sp>
      <p:sp>
        <p:nvSpPr>
          <p:cNvPr id="113" name="Google Shape;113;g2118a63c412_0_71"/>
          <p:cNvSpPr txBox="1">
            <a:spLocks noGrp="1"/>
          </p:cNvSpPr>
          <p:nvPr>
            <p:ph type="body" idx="1"/>
          </p:nvPr>
        </p:nvSpPr>
        <p:spPr>
          <a:xfrm>
            <a:off x="837825" y="1882551"/>
            <a:ext cx="9708000" cy="2926800"/>
          </a:xfrm>
          <a:prstGeom prst="rect">
            <a:avLst/>
          </a:prstGeom>
          <a:noFill/>
          <a:ln>
            <a:noFill/>
          </a:ln>
        </p:spPr>
        <p:txBody>
          <a:bodyPr spcFirstLastPara="1" wrap="square" lIns="121875" tIns="60925" rIns="121875" bIns="60925" anchor="t" anchorCtr="0">
            <a:noAutofit/>
          </a:bodyPr>
          <a:lstStyle/>
          <a:p>
            <a:pPr marL="0" lvl="0" indent="0" algn="l" rtl="0">
              <a:lnSpc>
                <a:spcPct val="115000"/>
              </a:lnSpc>
              <a:spcBef>
                <a:spcPts val="0"/>
              </a:spcBef>
              <a:spcAft>
                <a:spcPts val="0"/>
              </a:spcAft>
              <a:buNone/>
            </a:pPr>
            <a:r>
              <a:rPr lang="en-US" sz="2600" dirty="0">
                <a:latin typeface="Arial"/>
                <a:ea typeface="Arial"/>
                <a:cs typeface="Arial"/>
                <a:sym typeface="Arial"/>
              </a:rPr>
              <a:t>Involves the following steps:</a:t>
            </a:r>
            <a:endParaRPr sz="2600" dirty="0">
              <a:latin typeface="Arial"/>
              <a:ea typeface="Arial"/>
              <a:cs typeface="Arial"/>
              <a:sym typeface="Arial"/>
            </a:endParaRPr>
          </a:p>
          <a:p>
            <a:pPr marL="0" lvl="0" indent="0" algn="l" rtl="0">
              <a:lnSpc>
                <a:spcPct val="115000"/>
              </a:lnSpc>
              <a:spcBef>
                <a:spcPts val="0"/>
              </a:spcBef>
              <a:spcAft>
                <a:spcPts val="0"/>
              </a:spcAft>
              <a:buNone/>
            </a:pPr>
            <a:endParaRPr sz="2600" dirty="0">
              <a:latin typeface="Arial"/>
              <a:ea typeface="Arial"/>
              <a:cs typeface="Arial"/>
              <a:sym typeface="Arial"/>
            </a:endParaRPr>
          </a:p>
          <a:p>
            <a:pPr marL="457200" lvl="0" indent="-393700" algn="l" rtl="0">
              <a:lnSpc>
                <a:spcPct val="115000"/>
              </a:lnSpc>
              <a:spcBef>
                <a:spcPts val="0"/>
              </a:spcBef>
              <a:spcAft>
                <a:spcPts val="0"/>
              </a:spcAft>
              <a:buClr>
                <a:schemeClr val="lt1"/>
              </a:buClr>
              <a:buSzPts val="2600"/>
              <a:buAutoNum type="arabicPeriod"/>
            </a:pPr>
            <a:r>
              <a:rPr lang="en-US" sz="2600" dirty="0">
                <a:latin typeface="Arial"/>
                <a:ea typeface="Arial"/>
                <a:cs typeface="Arial"/>
                <a:sym typeface="Arial"/>
              </a:rPr>
              <a:t>Business Understanding</a:t>
            </a:r>
            <a:endParaRPr sz="2600" dirty="0">
              <a:latin typeface="Arial"/>
              <a:ea typeface="Arial"/>
              <a:cs typeface="Arial"/>
              <a:sym typeface="Arial"/>
            </a:endParaRPr>
          </a:p>
          <a:p>
            <a:pPr marL="457200" lvl="0" indent="-393700" algn="l" rtl="0">
              <a:lnSpc>
                <a:spcPct val="115000"/>
              </a:lnSpc>
              <a:spcBef>
                <a:spcPts val="0"/>
              </a:spcBef>
              <a:spcAft>
                <a:spcPts val="0"/>
              </a:spcAft>
              <a:buClr>
                <a:schemeClr val="lt1"/>
              </a:buClr>
              <a:buSzPts val="2600"/>
              <a:buAutoNum type="arabicPeriod"/>
            </a:pPr>
            <a:r>
              <a:rPr lang="en-US" sz="2600" dirty="0">
                <a:latin typeface="Arial"/>
                <a:ea typeface="Arial"/>
                <a:cs typeface="Arial"/>
                <a:sym typeface="Arial"/>
              </a:rPr>
              <a:t>Data Understanding</a:t>
            </a:r>
            <a:endParaRPr sz="2600" dirty="0">
              <a:latin typeface="Arial"/>
              <a:ea typeface="Arial"/>
              <a:cs typeface="Arial"/>
              <a:sym typeface="Arial"/>
            </a:endParaRPr>
          </a:p>
          <a:p>
            <a:pPr marL="457200" lvl="0" indent="-393700" algn="l" rtl="0">
              <a:lnSpc>
                <a:spcPct val="115000"/>
              </a:lnSpc>
              <a:spcBef>
                <a:spcPts val="0"/>
              </a:spcBef>
              <a:spcAft>
                <a:spcPts val="0"/>
              </a:spcAft>
              <a:buClr>
                <a:schemeClr val="lt1"/>
              </a:buClr>
              <a:buSzPts val="2600"/>
              <a:buAutoNum type="arabicPeriod"/>
            </a:pPr>
            <a:r>
              <a:rPr lang="en-US" sz="2600" dirty="0">
                <a:latin typeface="Arial"/>
                <a:ea typeface="Arial"/>
                <a:cs typeface="Arial"/>
                <a:sym typeface="Arial"/>
              </a:rPr>
              <a:t>Data Preparation</a:t>
            </a:r>
            <a:endParaRPr sz="2600" dirty="0">
              <a:latin typeface="Arial"/>
              <a:ea typeface="Arial"/>
              <a:cs typeface="Arial"/>
              <a:sym typeface="Arial"/>
            </a:endParaRPr>
          </a:p>
          <a:p>
            <a:pPr marL="457200" lvl="0" indent="-393700" algn="l" rtl="0">
              <a:lnSpc>
                <a:spcPct val="115000"/>
              </a:lnSpc>
              <a:spcBef>
                <a:spcPts val="0"/>
              </a:spcBef>
              <a:spcAft>
                <a:spcPts val="0"/>
              </a:spcAft>
              <a:buClr>
                <a:schemeClr val="lt1"/>
              </a:buClr>
              <a:buSzPts val="2600"/>
              <a:buAutoNum type="arabicPeriod"/>
            </a:pPr>
            <a:r>
              <a:rPr lang="en-US" sz="2600" dirty="0">
                <a:latin typeface="Arial"/>
                <a:ea typeface="Arial"/>
                <a:cs typeface="Arial"/>
                <a:sym typeface="Arial"/>
              </a:rPr>
              <a:t>Data Exploration</a:t>
            </a:r>
            <a:endParaRPr sz="2600" dirty="0">
              <a:latin typeface="Arial"/>
              <a:ea typeface="Arial"/>
              <a:cs typeface="Arial"/>
              <a:sym typeface="Arial"/>
            </a:endParaRPr>
          </a:p>
          <a:p>
            <a:pPr marL="0" lvl="0" indent="0" algn="l" rtl="0">
              <a:lnSpc>
                <a:spcPct val="115000"/>
              </a:lnSpc>
              <a:spcBef>
                <a:spcPts val="0"/>
              </a:spcBef>
              <a:spcAft>
                <a:spcPts val="0"/>
              </a:spcAft>
              <a:buNone/>
            </a:pPr>
            <a:endParaRPr sz="2600"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6"/>
          <p:cNvGrpSpPr/>
          <p:nvPr/>
        </p:nvGrpSpPr>
        <p:grpSpPr>
          <a:xfrm>
            <a:off x="1721717" y="1296888"/>
            <a:ext cx="4372706" cy="4264223"/>
            <a:chOff x="189904" y="1488"/>
            <a:chExt cx="4372706" cy="4264223"/>
          </a:xfrm>
        </p:grpSpPr>
        <p:sp>
          <p:nvSpPr>
            <p:cNvPr id="119" name="Google Shape;119;p6"/>
            <p:cNvSpPr/>
            <p:nvPr/>
          </p:nvSpPr>
          <p:spPr>
            <a:xfrm>
              <a:off x="189904" y="1488"/>
              <a:ext cx="1795462" cy="897731"/>
            </a:xfrm>
            <a:prstGeom prst="roundRect">
              <a:avLst>
                <a:gd name="adj" fmla="val 10000"/>
              </a:avLst>
            </a:prstGeom>
            <a:solidFill>
              <a:srgbClr val="7067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txBox="1"/>
            <p:nvPr/>
          </p:nvSpPr>
          <p:spPr>
            <a:xfrm>
              <a:off x="216198" y="27782"/>
              <a:ext cx="1742874" cy="845143"/>
            </a:xfrm>
            <a:prstGeom prst="rect">
              <a:avLst/>
            </a:prstGeom>
            <a:solidFill>
              <a:schemeClr val="lt1"/>
            </a:solidFill>
            <a:ln>
              <a:noFill/>
            </a:ln>
          </p:spPr>
          <p:txBody>
            <a:bodyPr spcFirstLastPara="1" wrap="square" lIns="53325" tIns="35550" rIns="53325" bIns="35550" anchor="ctr" anchorCtr="0">
              <a:noAutofit/>
            </a:bodyPr>
            <a:lstStyle/>
            <a:p>
              <a:pPr marL="0" marR="0" lvl="0" indent="0" algn="ctr" rtl="0">
                <a:lnSpc>
                  <a:spcPct val="90000"/>
                </a:lnSpc>
                <a:spcBef>
                  <a:spcPts val="0"/>
                </a:spcBef>
                <a:spcAft>
                  <a:spcPts val="0"/>
                </a:spcAft>
                <a:buClr>
                  <a:schemeClr val="lt1"/>
                </a:buClr>
                <a:buSzPts val="2800"/>
                <a:buFont typeface="Cambria"/>
                <a:buNone/>
              </a:pPr>
              <a:r>
                <a:rPr lang="en-US" sz="2800" b="0" i="0" u="none" strike="noStrike" cap="none">
                  <a:solidFill>
                    <a:schemeClr val="dk1"/>
                  </a:solidFill>
                  <a:latin typeface="Cambria"/>
                  <a:ea typeface="Cambria"/>
                  <a:cs typeface="Cambria"/>
                  <a:sym typeface="Cambria"/>
                </a:rPr>
                <a:t>Python</a:t>
              </a:r>
              <a:endParaRPr sz="2800">
                <a:solidFill>
                  <a:schemeClr val="dk1"/>
                </a:solidFill>
                <a:latin typeface="Cambria"/>
                <a:ea typeface="Cambria"/>
                <a:cs typeface="Cambria"/>
                <a:sym typeface="Cambria"/>
              </a:endParaRPr>
            </a:p>
          </p:txBody>
        </p:sp>
        <p:sp>
          <p:nvSpPr>
            <p:cNvPr id="121" name="Google Shape;121;p6"/>
            <p:cNvSpPr/>
            <p:nvPr/>
          </p:nvSpPr>
          <p:spPr>
            <a:xfrm>
              <a:off x="369450" y="899219"/>
              <a:ext cx="179546" cy="673298"/>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2"/>
              </a:solidFill>
              <a:prstDash val="solid"/>
              <a:round/>
              <a:headEnd type="none" w="sm" len="sm"/>
              <a:tailEnd type="none" w="sm" len="sm"/>
            </a:ln>
          </p:spPr>
        </p:sp>
        <p:sp>
          <p:nvSpPr>
            <p:cNvPr id="122" name="Google Shape;122;p6"/>
            <p:cNvSpPr/>
            <p:nvPr/>
          </p:nvSpPr>
          <p:spPr>
            <a:xfrm>
              <a:off x="548997" y="1123652"/>
              <a:ext cx="1436370" cy="897731"/>
            </a:xfrm>
            <a:prstGeom prst="roundRect">
              <a:avLst>
                <a:gd name="adj" fmla="val 10000"/>
              </a:avLst>
            </a:prstGeom>
            <a:solidFill>
              <a:schemeClr val="lt1">
                <a:alpha val="89800"/>
              </a:scheme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txBox="1"/>
            <p:nvPr/>
          </p:nvSpPr>
          <p:spPr>
            <a:xfrm>
              <a:off x="575286" y="1149950"/>
              <a:ext cx="1743000" cy="845100"/>
            </a:xfrm>
            <a:prstGeom prst="rect">
              <a:avLst/>
            </a:prstGeom>
            <a:solidFill>
              <a:schemeClr val="dk1"/>
            </a:solid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Clr>
                  <a:schemeClr val="lt1"/>
                </a:buClr>
                <a:buSzPts val="1700"/>
                <a:buFont typeface="Cambria"/>
                <a:buNone/>
              </a:pPr>
              <a:r>
                <a:rPr lang="en-US" sz="1700">
                  <a:solidFill>
                    <a:schemeClr val="lt1"/>
                  </a:solidFill>
                  <a:latin typeface="Cambria"/>
                  <a:ea typeface="Cambria"/>
                  <a:cs typeface="Cambria"/>
                  <a:sym typeface="Cambria"/>
                </a:rPr>
                <a:t>Business Understanding</a:t>
              </a:r>
              <a:endParaRPr sz="1700" b="0" i="0" u="none" strike="noStrike" cap="none">
                <a:solidFill>
                  <a:schemeClr val="lt1"/>
                </a:solidFill>
                <a:latin typeface="Cambria"/>
                <a:ea typeface="Cambria"/>
                <a:cs typeface="Cambria"/>
                <a:sym typeface="Cambria"/>
              </a:endParaRPr>
            </a:p>
          </p:txBody>
        </p:sp>
        <p:sp>
          <p:nvSpPr>
            <p:cNvPr id="124" name="Google Shape;124;p6"/>
            <p:cNvSpPr/>
            <p:nvPr/>
          </p:nvSpPr>
          <p:spPr>
            <a:xfrm>
              <a:off x="369450" y="899219"/>
              <a:ext cx="179546" cy="1795462"/>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2"/>
              </a:solidFill>
              <a:prstDash val="solid"/>
              <a:round/>
              <a:headEnd type="none" w="sm" len="sm"/>
              <a:tailEnd type="none" w="sm" len="sm"/>
            </a:ln>
          </p:spPr>
        </p:sp>
        <p:sp>
          <p:nvSpPr>
            <p:cNvPr id="125" name="Google Shape;125;p6"/>
            <p:cNvSpPr/>
            <p:nvPr/>
          </p:nvSpPr>
          <p:spPr>
            <a:xfrm>
              <a:off x="548997" y="2245816"/>
              <a:ext cx="1436370" cy="897731"/>
            </a:xfrm>
            <a:prstGeom prst="roundRect">
              <a:avLst>
                <a:gd name="adj" fmla="val 10000"/>
              </a:avLst>
            </a:prstGeom>
            <a:solidFill>
              <a:schemeClr val="lt1">
                <a:alpha val="89800"/>
              </a:schemeClr>
            </a:solidFill>
            <a:ln w="19050" cap="flat" cmpd="sng">
              <a:solidFill>
                <a:srgbClr val="D340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txBox="1"/>
            <p:nvPr/>
          </p:nvSpPr>
          <p:spPr>
            <a:xfrm>
              <a:off x="575286" y="2272100"/>
              <a:ext cx="1743000" cy="845100"/>
            </a:xfrm>
            <a:prstGeom prst="rect">
              <a:avLst/>
            </a:prstGeom>
            <a:solidFill>
              <a:schemeClr val="dk1"/>
            </a:solid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Clr>
                  <a:schemeClr val="lt1"/>
                </a:buClr>
                <a:buSzPts val="1700"/>
                <a:buFont typeface="Cambria"/>
                <a:buNone/>
              </a:pPr>
              <a:r>
                <a:rPr lang="en-US" sz="1700">
                  <a:solidFill>
                    <a:schemeClr val="lt1"/>
                  </a:solidFill>
                  <a:latin typeface="Cambria"/>
                  <a:ea typeface="Cambria"/>
                  <a:cs typeface="Cambria"/>
                  <a:sym typeface="Cambria"/>
                </a:rPr>
                <a:t>Data Understanding &amp; Data Preparation</a:t>
              </a:r>
              <a:endParaRPr sz="1700" b="0" i="0" u="none" strike="noStrike" cap="none">
                <a:solidFill>
                  <a:schemeClr val="lt1"/>
                </a:solidFill>
                <a:latin typeface="Cambria"/>
                <a:ea typeface="Cambria"/>
                <a:cs typeface="Cambria"/>
                <a:sym typeface="Cambria"/>
              </a:endParaRPr>
            </a:p>
          </p:txBody>
        </p:sp>
        <p:sp>
          <p:nvSpPr>
            <p:cNvPr id="127" name="Google Shape;127;p6"/>
            <p:cNvSpPr/>
            <p:nvPr/>
          </p:nvSpPr>
          <p:spPr>
            <a:xfrm>
              <a:off x="369450" y="899219"/>
              <a:ext cx="179546" cy="2917626"/>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2"/>
              </a:solidFill>
              <a:prstDash val="solid"/>
              <a:round/>
              <a:headEnd type="none" w="sm" len="sm"/>
              <a:tailEnd type="none" w="sm" len="sm"/>
            </a:ln>
          </p:spPr>
        </p:sp>
        <p:sp>
          <p:nvSpPr>
            <p:cNvPr id="128" name="Google Shape;128;p6"/>
            <p:cNvSpPr/>
            <p:nvPr/>
          </p:nvSpPr>
          <p:spPr>
            <a:xfrm>
              <a:off x="548997" y="3367980"/>
              <a:ext cx="1436370" cy="897731"/>
            </a:xfrm>
            <a:prstGeom prst="roundRect">
              <a:avLst>
                <a:gd name="adj" fmla="val 10000"/>
              </a:avLst>
            </a:prstGeom>
            <a:solidFill>
              <a:schemeClr val="lt1">
                <a:alpha val="89800"/>
              </a:schemeClr>
            </a:solidFill>
            <a:ln w="19050" cap="flat" cmpd="sng">
              <a:solidFill>
                <a:srgbClr val="BC9B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txBox="1"/>
            <p:nvPr/>
          </p:nvSpPr>
          <p:spPr>
            <a:xfrm>
              <a:off x="575286" y="3394275"/>
              <a:ext cx="1743000" cy="845100"/>
            </a:xfrm>
            <a:prstGeom prst="rect">
              <a:avLst/>
            </a:prstGeom>
            <a:solidFill>
              <a:srgbClr val="000000"/>
            </a:solid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Clr>
                  <a:schemeClr val="lt1"/>
                </a:buClr>
                <a:buSzPts val="1700"/>
                <a:buFont typeface="Cambria"/>
                <a:buNone/>
              </a:pPr>
              <a:r>
                <a:rPr lang="en-US" sz="1700">
                  <a:solidFill>
                    <a:schemeClr val="lt1"/>
                  </a:solidFill>
                  <a:latin typeface="Cambria"/>
                  <a:ea typeface="Cambria"/>
                  <a:cs typeface="Cambria"/>
                  <a:sym typeface="Cambria"/>
                </a:rPr>
                <a:t>Data Exlopration</a:t>
              </a:r>
              <a:endParaRPr sz="1700" b="0" i="0" u="none" strike="noStrike" cap="none">
                <a:solidFill>
                  <a:schemeClr val="lt1"/>
                </a:solidFill>
                <a:latin typeface="Cambria"/>
                <a:ea typeface="Cambria"/>
                <a:cs typeface="Cambria"/>
                <a:sym typeface="Cambria"/>
              </a:endParaRPr>
            </a:p>
          </p:txBody>
        </p:sp>
        <p:sp>
          <p:nvSpPr>
            <p:cNvPr id="130" name="Google Shape;130;p6"/>
            <p:cNvSpPr/>
            <p:nvPr/>
          </p:nvSpPr>
          <p:spPr>
            <a:xfrm>
              <a:off x="2434232" y="1488"/>
              <a:ext cx="1795462" cy="897731"/>
            </a:xfrm>
            <a:prstGeom prst="roundRect">
              <a:avLst>
                <a:gd name="adj" fmla="val 10000"/>
              </a:avLst>
            </a:prstGeom>
            <a:solidFill>
              <a:srgbClr val="D34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txBox="1"/>
            <p:nvPr/>
          </p:nvSpPr>
          <p:spPr>
            <a:xfrm>
              <a:off x="2460526" y="27782"/>
              <a:ext cx="1742874" cy="845143"/>
            </a:xfrm>
            <a:prstGeom prst="rect">
              <a:avLst/>
            </a:prstGeom>
            <a:solidFill>
              <a:schemeClr val="lt1"/>
            </a:solidFill>
            <a:ln>
              <a:noFill/>
            </a:ln>
          </p:spPr>
          <p:txBody>
            <a:bodyPr spcFirstLastPara="1" wrap="square" lIns="53325" tIns="35550" rIns="53325" bIns="35550" anchor="ctr" anchorCtr="0">
              <a:noAutofit/>
            </a:bodyPr>
            <a:lstStyle/>
            <a:p>
              <a:pPr marL="0" marR="0" lvl="0" indent="0" algn="ctr" rtl="0">
                <a:lnSpc>
                  <a:spcPct val="90000"/>
                </a:lnSpc>
                <a:spcBef>
                  <a:spcPts val="0"/>
                </a:spcBef>
                <a:spcAft>
                  <a:spcPts val="0"/>
                </a:spcAft>
                <a:buClr>
                  <a:schemeClr val="lt1"/>
                </a:buClr>
                <a:buSzPts val="2800"/>
                <a:buFont typeface="Cambria"/>
                <a:buNone/>
              </a:pPr>
              <a:r>
                <a:rPr lang="en-US" sz="2800" b="0" i="0" u="none" strike="noStrike" cap="none">
                  <a:solidFill>
                    <a:schemeClr val="dk1"/>
                  </a:solidFill>
                  <a:latin typeface="Cambria"/>
                  <a:ea typeface="Cambria"/>
                  <a:cs typeface="Cambria"/>
                  <a:sym typeface="Cambria"/>
                </a:rPr>
                <a:t>Tableau </a:t>
              </a:r>
              <a:endParaRPr>
                <a:solidFill>
                  <a:schemeClr val="dk1"/>
                </a:solidFill>
              </a:endParaRPr>
            </a:p>
          </p:txBody>
        </p:sp>
        <p:sp>
          <p:nvSpPr>
            <p:cNvPr id="132" name="Google Shape;132;p6"/>
            <p:cNvSpPr/>
            <p:nvPr/>
          </p:nvSpPr>
          <p:spPr>
            <a:xfrm>
              <a:off x="2613779" y="899219"/>
              <a:ext cx="179546" cy="673298"/>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2"/>
              </a:solidFill>
              <a:prstDash val="solid"/>
              <a:round/>
              <a:headEnd type="none" w="sm" len="sm"/>
              <a:tailEnd type="none" w="sm" len="sm"/>
            </a:ln>
          </p:spPr>
        </p:sp>
        <p:sp>
          <p:nvSpPr>
            <p:cNvPr id="133" name="Google Shape;133;p6"/>
            <p:cNvSpPr/>
            <p:nvPr/>
          </p:nvSpPr>
          <p:spPr>
            <a:xfrm>
              <a:off x="2793325" y="1123652"/>
              <a:ext cx="1436370" cy="897731"/>
            </a:xfrm>
            <a:prstGeom prst="roundRect">
              <a:avLst>
                <a:gd name="adj" fmla="val 10000"/>
              </a:avLst>
            </a:prstGeom>
            <a:solidFill>
              <a:schemeClr val="lt1">
                <a:alpha val="89800"/>
              </a:schemeClr>
            </a:solidFill>
            <a:ln w="1905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txBox="1"/>
            <p:nvPr/>
          </p:nvSpPr>
          <p:spPr>
            <a:xfrm>
              <a:off x="2819610" y="1149950"/>
              <a:ext cx="1743000" cy="845100"/>
            </a:xfrm>
            <a:prstGeom prst="rect">
              <a:avLst/>
            </a:prstGeom>
            <a:solidFill>
              <a:schemeClr val="dk1"/>
            </a:solid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Clr>
                  <a:schemeClr val="lt1"/>
                </a:buClr>
                <a:buSzPts val="1700"/>
                <a:buFont typeface="Cambria"/>
                <a:buNone/>
              </a:pPr>
              <a:r>
                <a:rPr lang="en-US" sz="1700" b="0" i="0" u="none" strike="noStrike" cap="none">
                  <a:solidFill>
                    <a:schemeClr val="lt1"/>
                  </a:solidFill>
                  <a:latin typeface="Cambria"/>
                  <a:ea typeface="Cambria"/>
                  <a:cs typeface="Cambria"/>
                  <a:sym typeface="Cambria"/>
                </a:rPr>
                <a:t>Data Visualization</a:t>
              </a:r>
              <a:endParaRPr/>
            </a:p>
          </p:txBody>
        </p:sp>
        <p:sp>
          <p:nvSpPr>
            <p:cNvPr id="135" name="Google Shape;135;p6"/>
            <p:cNvSpPr/>
            <p:nvPr/>
          </p:nvSpPr>
          <p:spPr>
            <a:xfrm>
              <a:off x="2613779" y="899219"/>
              <a:ext cx="179546" cy="1795462"/>
            </a:xfrm>
            <a:custGeom>
              <a:avLst/>
              <a:gdLst/>
              <a:ahLst/>
              <a:cxnLst/>
              <a:rect l="l" t="t" r="r" b="b"/>
              <a:pathLst>
                <a:path w="120000" h="120000" extrusionOk="0">
                  <a:moveTo>
                    <a:pt x="0" y="0"/>
                  </a:moveTo>
                  <a:lnTo>
                    <a:pt x="0" y="120000"/>
                  </a:lnTo>
                  <a:lnTo>
                    <a:pt x="120000" y="120000"/>
                  </a:lnTo>
                </a:path>
              </a:pathLst>
            </a:custGeom>
            <a:noFill/>
            <a:ln w="19050" cap="flat" cmpd="sng">
              <a:solidFill>
                <a:schemeClr val="accent2"/>
              </a:solidFill>
              <a:prstDash val="solid"/>
              <a:round/>
              <a:headEnd type="none" w="sm" len="sm"/>
              <a:tailEnd type="none" w="sm" len="sm"/>
            </a:ln>
          </p:spPr>
        </p:sp>
        <p:sp>
          <p:nvSpPr>
            <p:cNvPr id="136" name="Google Shape;136;p6"/>
            <p:cNvSpPr/>
            <p:nvPr/>
          </p:nvSpPr>
          <p:spPr>
            <a:xfrm>
              <a:off x="2793325" y="2245816"/>
              <a:ext cx="1436370" cy="897731"/>
            </a:xfrm>
            <a:prstGeom prst="roundRect">
              <a:avLst>
                <a:gd name="adj" fmla="val 10000"/>
              </a:avLst>
            </a:prstGeom>
            <a:solidFill>
              <a:schemeClr val="lt1">
                <a:alpha val="89800"/>
              </a:schemeClr>
            </a:solidFill>
            <a:ln w="19050" cap="flat" cmpd="sng">
              <a:solidFill>
                <a:srgbClr val="DD73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txBox="1"/>
            <p:nvPr/>
          </p:nvSpPr>
          <p:spPr>
            <a:xfrm>
              <a:off x="2819610" y="2272100"/>
              <a:ext cx="1743000" cy="845100"/>
            </a:xfrm>
            <a:prstGeom prst="rect">
              <a:avLst/>
            </a:prstGeom>
            <a:solidFill>
              <a:schemeClr val="dk1"/>
            </a:solidFill>
            <a:ln>
              <a:noFill/>
            </a:ln>
          </p:spPr>
          <p:txBody>
            <a:bodyPr spcFirstLastPara="1" wrap="square" lIns="32375" tIns="21575" rIns="32375" bIns="21575" anchor="ctr" anchorCtr="0">
              <a:noAutofit/>
            </a:bodyPr>
            <a:lstStyle/>
            <a:p>
              <a:pPr marL="0" marR="0" lvl="0" indent="0" algn="ctr" rtl="0">
                <a:lnSpc>
                  <a:spcPct val="90000"/>
                </a:lnSpc>
                <a:spcBef>
                  <a:spcPts val="0"/>
                </a:spcBef>
                <a:spcAft>
                  <a:spcPts val="0"/>
                </a:spcAft>
                <a:buClr>
                  <a:schemeClr val="lt1"/>
                </a:buClr>
                <a:buSzPts val="1700"/>
                <a:buFont typeface="Cambria"/>
                <a:buNone/>
              </a:pPr>
              <a:r>
                <a:rPr lang="en-US" sz="1700" b="0" i="0" u="none" strike="noStrike" cap="none">
                  <a:solidFill>
                    <a:schemeClr val="lt1"/>
                  </a:solidFill>
                  <a:latin typeface="Cambria"/>
                  <a:ea typeface="Cambria"/>
                  <a:cs typeface="Cambria"/>
                  <a:sym typeface="Cambria"/>
                </a:rPr>
                <a:t>Dashboard creation</a:t>
              </a: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118a63c412_0_335"/>
          <p:cNvSpPr txBox="1">
            <a:spLocks noGrp="1"/>
          </p:cNvSpPr>
          <p:nvPr>
            <p:ph type="title"/>
          </p:nvPr>
        </p:nvSpPr>
        <p:spPr>
          <a:xfrm>
            <a:off x="829450" y="1016000"/>
            <a:ext cx="5683500" cy="579900"/>
          </a:xfrm>
          <a:prstGeom prst="rect">
            <a:avLst/>
          </a:prstGeom>
          <a:noFill/>
          <a:ln>
            <a:noFill/>
          </a:ln>
        </p:spPr>
        <p:txBody>
          <a:bodyPr spcFirstLastPara="1" wrap="square" lIns="121875" tIns="60925" rIns="121875" bIns="60925" anchor="b" anchorCtr="0">
            <a:noAutofit/>
          </a:bodyPr>
          <a:lstStyle/>
          <a:p>
            <a:pPr marL="457200" lvl="0" indent="-457200" algn="l" rtl="0">
              <a:lnSpc>
                <a:spcPct val="115000"/>
              </a:lnSpc>
              <a:spcBef>
                <a:spcPts val="0"/>
              </a:spcBef>
              <a:spcAft>
                <a:spcPts val="0"/>
              </a:spcAft>
              <a:buClr>
                <a:schemeClr val="lt1"/>
              </a:buClr>
              <a:buSzPts val="3600"/>
              <a:buFont typeface="Arial"/>
              <a:buAutoNum type="arabicPeriod"/>
            </a:pPr>
            <a:r>
              <a:rPr lang="en-US" dirty="0">
                <a:latin typeface="Arial"/>
                <a:ea typeface="Arial"/>
                <a:cs typeface="Arial"/>
                <a:sym typeface="Arial"/>
              </a:rPr>
              <a:t>Business Understanding</a:t>
            </a:r>
            <a:endParaRPr dirty="0"/>
          </a:p>
        </p:txBody>
      </p:sp>
      <p:sp>
        <p:nvSpPr>
          <p:cNvPr id="143" name="Google Shape;143;g2118a63c412_0_335"/>
          <p:cNvSpPr txBox="1">
            <a:spLocks noGrp="1"/>
          </p:cNvSpPr>
          <p:nvPr>
            <p:ph type="body" idx="1"/>
          </p:nvPr>
        </p:nvSpPr>
        <p:spPr>
          <a:xfrm>
            <a:off x="837825" y="1882551"/>
            <a:ext cx="9708000" cy="2926800"/>
          </a:xfrm>
          <a:prstGeom prst="rect">
            <a:avLst/>
          </a:prstGeom>
          <a:noFill/>
          <a:ln>
            <a:noFill/>
          </a:ln>
        </p:spPr>
        <p:txBody>
          <a:bodyPr spcFirstLastPara="1" wrap="square" lIns="121875" tIns="60925" rIns="121875" bIns="60925" anchor="t" anchorCtr="0">
            <a:noAutofit/>
          </a:bodyPr>
          <a:lstStyle/>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Understanding what content is available in different countries</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Identifying similar content by matching text-based features</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Network analysis of Actors / Directors and find interesting insights</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Does Netflix has more focus on TV Shows than movies in recent years.</a:t>
            </a:r>
            <a:endParaRPr sz="2600"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118a63c412_0_323"/>
          <p:cNvSpPr txBox="1">
            <a:spLocks noGrp="1"/>
          </p:cNvSpPr>
          <p:nvPr>
            <p:ph type="title"/>
          </p:nvPr>
        </p:nvSpPr>
        <p:spPr>
          <a:xfrm>
            <a:off x="829450" y="1016000"/>
            <a:ext cx="5683500" cy="579900"/>
          </a:xfrm>
          <a:prstGeom prst="rect">
            <a:avLst/>
          </a:prstGeom>
          <a:noFill/>
          <a:ln>
            <a:noFill/>
          </a:ln>
        </p:spPr>
        <p:txBody>
          <a:bodyPr spcFirstLastPara="1" wrap="square" lIns="121875" tIns="60925" rIns="121875" bIns="60925" anchor="b" anchorCtr="0">
            <a:noAutofit/>
          </a:bodyPr>
          <a:lstStyle/>
          <a:p>
            <a:pPr marL="0" lvl="0" indent="0" algn="l" rtl="0">
              <a:lnSpc>
                <a:spcPct val="115000"/>
              </a:lnSpc>
              <a:spcBef>
                <a:spcPts val="0"/>
              </a:spcBef>
              <a:spcAft>
                <a:spcPts val="0"/>
              </a:spcAft>
              <a:buNone/>
            </a:pPr>
            <a:r>
              <a:rPr lang="en-US" dirty="0">
                <a:latin typeface="Arial"/>
                <a:ea typeface="Arial"/>
                <a:cs typeface="Arial"/>
                <a:sym typeface="Arial"/>
              </a:rPr>
              <a:t>2. Data Understanding</a:t>
            </a:r>
            <a:endParaRPr dirty="0"/>
          </a:p>
        </p:txBody>
      </p:sp>
      <p:sp>
        <p:nvSpPr>
          <p:cNvPr id="149" name="Google Shape;149;g2118a63c412_0_323"/>
          <p:cNvSpPr txBox="1">
            <a:spLocks noGrp="1"/>
          </p:cNvSpPr>
          <p:nvPr>
            <p:ph type="body" idx="1"/>
          </p:nvPr>
        </p:nvSpPr>
        <p:spPr>
          <a:xfrm>
            <a:off x="837825" y="1882551"/>
            <a:ext cx="9708000" cy="2926800"/>
          </a:xfrm>
          <a:prstGeom prst="rect">
            <a:avLst/>
          </a:prstGeom>
          <a:noFill/>
          <a:ln>
            <a:noFill/>
          </a:ln>
        </p:spPr>
        <p:txBody>
          <a:bodyPr spcFirstLastPara="1" wrap="square" lIns="121875" tIns="60925" rIns="121875" bIns="60925" anchor="t" anchorCtr="0">
            <a:noAutofit/>
          </a:bodyPr>
          <a:lstStyle/>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Explored the data using pandas </a:t>
            </a:r>
            <a:r>
              <a:rPr lang="en-US" sz="2600" dirty="0" err="1">
                <a:latin typeface="Arial"/>
                <a:ea typeface="Arial"/>
                <a:cs typeface="Arial"/>
                <a:sym typeface="Arial"/>
              </a:rPr>
              <a:t>DataFrame</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AutoNum type="arabicPeriod"/>
            </a:pPr>
            <a:r>
              <a:rPr lang="en-US" sz="2600" dirty="0">
                <a:latin typeface="Arial"/>
                <a:ea typeface="Arial"/>
                <a:cs typeface="Arial"/>
                <a:sym typeface="Arial"/>
              </a:rPr>
              <a:t>Identified the patterns and relationship between</a:t>
            </a:r>
            <a:endParaRPr sz="2600" dirty="0">
              <a:latin typeface="Arial"/>
              <a:ea typeface="Arial"/>
              <a:cs typeface="Arial"/>
              <a:sym typeface="Arial"/>
            </a:endParaRPr>
          </a:p>
          <a:p>
            <a:pPr marL="457200" lvl="0" indent="0" algn="l" rtl="0">
              <a:lnSpc>
                <a:spcPct val="115000"/>
              </a:lnSpc>
              <a:spcBef>
                <a:spcPts val="0"/>
              </a:spcBef>
              <a:spcAft>
                <a:spcPts val="0"/>
              </a:spcAft>
              <a:buNone/>
            </a:pPr>
            <a:r>
              <a:rPr lang="en-US" sz="2600" dirty="0">
                <a:latin typeface="Arial"/>
                <a:ea typeface="Arial"/>
                <a:cs typeface="Arial"/>
                <a:sym typeface="Arial"/>
              </a:rPr>
              <a:t>columns type, director, cast, country </a:t>
            </a:r>
            <a:r>
              <a:rPr lang="en-US" sz="2600" dirty="0" err="1">
                <a:latin typeface="Arial"/>
                <a:ea typeface="Arial"/>
                <a:cs typeface="Arial"/>
                <a:sym typeface="Arial"/>
              </a:rPr>
              <a:t>e.t.c</a:t>
            </a:r>
            <a:endParaRPr sz="2600"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118a63c412_0_340"/>
          <p:cNvSpPr txBox="1">
            <a:spLocks noGrp="1"/>
          </p:cNvSpPr>
          <p:nvPr>
            <p:ph type="title"/>
          </p:nvPr>
        </p:nvSpPr>
        <p:spPr>
          <a:xfrm>
            <a:off x="829450" y="1016000"/>
            <a:ext cx="5683500" cy="579900"/>
          </a:xfrm>
          <a:prstGeom prst="rect">
            <a:avLst/>
          </a:prstGeom>
          <a:noFill/>
          <a:ln>
            <a:noFill/>
          </a:ln>
        </p:spPr>
        <p:txBody>
          <a:bodyPr spcFirstLastPara="1" wrap="square" lIns="121875" tIns="60925" rIns="121875" bIns="60925" anchor="b" anchorCtr="0">
            <a:noAutofit/>
          </a:bodyPr>
          <a:lstStyle/>
          <a:p>
            <a:pPr marL="0" lvl="0" indent="0" algn="l" rtl="0">
              <a:lnSpc>
                <a:spcPct val="115000"/>
              </a:lnSpc>
              <a:spcBef>
                <a:spcPts val="0"/>
              </a:spcBef>
              <a:spcAft>
                <a:spcPts val="0"/>
              </a:spcAft>
              <a:buNone/>
            </a:pPr>
            <a:r>
              <a:rPr lang="en-US" dirty="0">
                <a:latin typeface="Arial"/>
                <a:ea typeface="Arial"/>
                <a:cs typeface="Arial"/>
                <a:sym typeface="Arial"/>
              </a:rPr>
              <a:t>2. Data Preparation</a:t>
            </a:r>
            <a:endParaRPr dirty="0"/>
          </a:p>
        </p:txBody>
      </p:sp>
      <p:sp>
        <p:nvSpPr>
          <p:cNvPr id="155" name="Google Shape;155;g2118a63c412_0_340"/>
          <p:cNvSpPr txBox="1">
            <a:spLocks noGrp="1"/>
          </p:cNvSpPr>
          <p:nvPr>
            <p:ph type="body" idx="1"/>
          </p:nvPr>
        </p:nvSpPr>
        <p:spPr>
          <a:xfrm>
            <a:off x="837825" y="1882551"/>
            <a:ext cx="9708000" cy="2926800"/>
          </a:xfrm>
          <a:prstGeom prst="rect">
            <a:avLst/>
          </a:prstGeom>
          <a:noFill/>
          <a:ln>
            <a:noFill/>
          </a:ln>
        </p:spPr>
        <p:txBody>
          <a:bodyPr spcFirstLastPara="1" wrap="square" lIns="121875" tIns="60925" rIns="121875" bIns="60925" anchor="t" anchorCtr="0">
            <a:noAutofit/>
          </a:bodyPr>
          <a:lstStyle/>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Performed data cleaning by removing missing values.</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Transformed the data by separating multiple values in the columns by splitting the data column wise.</a:t>
            </a:r>
            <a:endParaRPr sz="2600" dirty="0">
              <a:latin typeface="Arial"/>
              <a:ea typeface="Arial"/>
              <a:cs typeface="Arial"/>
              <a:sym typeface="Arial"/>
            </a:endParaRPr>
          </a:p>
          <a:p>
            <a:pPr marL="457200" lvl="0" indent="-393700" algn="l" rtl="0">
              <a:lnSpc>
                <a:spcPct val="115000"/>
              </a:lnSpc>
              <a:spcBef>
                <a:spcPts val="0"/>
              </a:spcBef>
              <a:spcAft>
                <a:spcPts val="0"/>
              </a:spcAft>
              <a:buSzPts val="2600"/>
              <a:buFont typeface="Arial"/>
              <a:buAutoNum type="arabicPeriod"/>
            </a:pPr>
            <a:r>
              <a:rPr lang="en-US" sz="2600" dirty="0">
                <a:latin typeface="Arial"/>
                <a:ea typeface="Arial"/>
                <a:cs typeface="Arial"/>
                <a:sym typeface="Arial"/>
              </a:rPr>
              <a:t>Used text pre-processing technique on column containing data in details or in sentences to transform the data to find similar words or most common words for example column “description” in this data.</a:t>
            </a:r>
            <a:endParaRPr sz="2600"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Red Radial 16x9">
  <a:themeElements>
    <a:clrScheme name="RedRadial_16x9">
      <a:dk1>
        <a:srgbClr val="000000"/>
      </a:dk1>
      <a:lt1>
        <a:srgbClr val="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RedRadial_16x9">
      <a:dk1>
        <a:srgbClr val="000000"/>
      </a:dk1>
      <a:lt1>
        <a:srgbClr val="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1028</Words>
  <Application>Microsoft Office PowerPoint</Application>
  <PresentationFormat>Custom</PresentationFormat>
  <Paragraphs>117</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Red Radial 16x9</vt:lpstr>
      <vt:lpstr>NETFLIX  DATA ANALYSIS</vt:lpstr>
      <vt:lpstr>TEAM MEMBERS</vt:lpstr>
      <vt:lpstr>Project Overview:</vt:lpstr>
      <vt:lpstr>Objective:</vt:lpstr>
      <vt:lpstr>Methodology:</vt:lpstr>
      <vt:lpstr>PowerPoint Presentation</vt:lpstr>
      <vt:lpstr>Business Understanding</vt:lpstr>
      <vt:lpstr>2. Data Understanding</vt:lpstr>
      <vt:lpstr>2. Data Preparation</vt:lpstr>
      <vt:lpstr>2. Data Exploration</vt:lpstr>
      <vt:lpstr>ANALYSIS</vt:lpstr>
      <vt:lpstr>Contents listed in Genre</vt:lpstr>
      <vt:lpstr>Contents with ratings</vt:lpstr>
      <vt:lpstr>TASK 1</vt:lpstr>
      <vt:lpstr>TASK 1</vt:lpstr>
      <vt:lpstr>TASK 1</vt:lpstr>
      <vt:lpstr>TASK 1</vt:lpstr>
      <vt:lpstr>  D. CONTENT LISTED IN GENRE W.R.T COUNTRIES </vt:lpstr>
      <vt:lpstr>TASK-3  NETWORK ANALYSIS OF ACTORS / DIRECTORS AND FIND INTERESTING INSIGHTS  </vt:lpstr>
      <vt:lpstr>TASK-3  NETWORK ANALYSIS OF ACTORS / DIRECTORS AND FIND INTERESTING INSIGHTS  </vt:lpstr>
      <vt:lpstr>TASK-3  NETWORK ANALYSIS OF ACTORS / DIRECTORS AND FIND INTERESTING INSIGHTS  </vt:lpstr>
      <vt:lpstr>TASK-3  NETWORK ANALYSIS OF ACTORS / DIRECTORS AND FIND INTERESTING INSIGHTS  </vt:lpstr>
      <vt:lpstr>TASK-3  NETWORK ANALYSIS OF ACTORS / DIRECTORS AND FIND INTERESTING INSIGHTS  </vt:lpstr>
      <vt:lpstr>TASK-3  NETWORK ANALYSIS OF ACTORS / DIRECTORS AND FIND INTERESTING INSIGHTS  </vt:lpstr>
      <vt:lpstr>TASK - 4 DOES NETFLIX HAVE MORE FOCUS ON TV SHOWS THAN MOVIES IN RECENT YEARS? </vt:lpstr>
      <vt:lpstr>TASK - 4 DOES NETFLIX HAVE MORE FOCUS ON TV SHOWS THAN MOVIES IN RECENT YEARS ?  </vt:lpstr>
      <vt:lpstr>TASK - 4 DOES NETFLIX HAVE MORE FOCUS ON TV SHOWS THAN MOVIES IN RECENT YEARS ?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 ANALYSIS</dc:title>
  <dc:creator>Kishore Murugan</dc:creator>
  <cp:lastModifiedBy>SANJEEV SRIDEVI</cp:lastModifiedBy>
  <cp:revision>1</cp:revision>
  <dcterms:created xsi:type="dcterms:W3CDTF">2023-02-26T09:18:19Z</dcterms:created>
  <dcterms:modified xsi:type="dcterms:W3CDTF">2023-02-28T09:09:41Z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