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7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C88F-68F8-4BB5-BD26-2AAA6E06D40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Skewness</a:t>
            </a:r>
            <a:r>
              <a:rPr lang="en-IN" dirty="0" smtClean="0"/>
              <a:t> and Kurtosis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ew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Kurtosis is one of the two measures that quantify shape of </a:t>
            </a:r>
            <a:r>
              <a:rPr lang="en-US" dirty="0" err="1"/>
              <a:t>of</a:t>
            </a:r>
            <a:r>
              <a:rPr lang="en-US" dirty="0"/>
              <a:t> a distribution. The another measure </a:t>
            </a:r>
            <a:r>
              <a:rPr lang="en-US" dirty="0" smtClean="0"/>
              <a:t>is </a:t>
            </a:r>
            <a:r>
              <a:rPr lang="en-US" dirty="0" err="1" smtClean="0"/>
              <a:t>skewness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Kurtosis describes the </a:t>
            </a:r>
            <a:r>
              <a:rPr lang="en-US" dirty="0" err="1"/>
              <a:t>peakedness</a:t>
            </a:r>
            <a:r>
              <a:rPr lang="en-US" dirty="0"/>
              <a:t> of the distribution.</a:t>
            </a:r>
          </a:p>
          <a:p>
            <a:r>
              <a:rPr lang="en-US" dirty="0"/>
              <a:t>If the distribution is tall and thin it is called a leptokurtic distribution. Values in a </a:t>
            </a:r>
            <a:r>
              <a:rPr lang="en-US" b="1" dirty="0"/>
              <a:t>leptokurtic distribution</a:t>
            </a:r>
            <a:r>
              <a:rPr lang="en-US" dirty="0"/>
              <a:t> are near the mean or at the extremes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flat distribution where the values are moderately spread out (i.e., unlike leptokurtic) is called </a:t>
            </a:r>
            <a:r>
              <a:rPr lang="en-US" b="1" dirty="0" err="1" smtClean="0"/>
              <a:t>platykurtic</a:t>
            </a:r>
            <a:r>
              <a:rPr lang="en-US" b="1" dirty="0" smtClean="0"/>
              <a:t>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distribution whose shape is in between a leptokurtic distribution and a </a:t>
            </a:r>
            <a:r>
              <a:rPr lang="en-US" dirty="0" err="1" smtClean="0"/>
              <a:t>platykurtic</a:t>
            </a:r>
            <a:r>
              <a:rPr lang="en-US" dirty="0" smtClean="0"/>
              <a:t> distribution is called a </a:t>
            </a:r>
            <a:r>
              <a:rPr lang="en-US" b="1" dirty="0" err="1" smtClean="0"/>
              <a:t>mesokurtic</a:t>
            </a:r>
            <a:r>
              <a:rPr lang="en-US" b="1" dirty="0" smtClean="0"/>
              <a:t> distribution</a:t>
            </a:r>
            <a:r>
              <a:rPr lang="en-US" dirty="0" smtClean="0"/>
              <a:t>. A </a:t>
            </a:r>
            <a:r>
              <a:rPr lang="en-US" dirty="0" err="1" smtClean="0"/>
              <a:t>mesokurtic</a:t>
            </a:r>
            <a:r>
              <a:rPr lang="en-US" dirty="0" smtClean="0"/>
              <a:t> distribution looks more close to a normal distribution.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pandas </a:t>
            </a:r>
            <a:r>
              <a:rPr lang="en-US" dirty="0" err="1"/>
              <a:t>DataFrame</a:t>
            </a:r>
            <a:r>
              <a:rPr lang="en-US" dirty="0"/>
              <a:t> has a computing method </a:t>
            </a:r>
            <a:r>
              <a:rPr lang="en-US" b="1" dirty="0"/>
              <a:t>kurtosis()</a:t>
            </a:r>
            <a:r>
              <a:rPr lang="en-US" dirty="0"/>
              <a:t> which computes the kurtosis for a set of values across a specific axis (i.e., a row or a column).</a:t>
            </a:r>
          </a:p>
          <a:p>
            <a:r>
              <a:rPr lang="en-US" dirty="0"/>
              <a:t>The pandas library function </a:t>
            </a:r>
            <a:r>
              <a:rPr lang="en-US" b="1" dirty="0"/>
              <a:t>kurtosis() </a:t>
            </a:r>
            <a:r>
              <a:rPr lang="en-US" dirty="0"/>
              <a:t>computes the </a:t>
            </a:r>
            <a:r>
              <a:rPr lang="en-US" b="1" dirty="0"/>
              <a:t>Fisher's Kurtosis</a:t>
            </a:r>
            <a:r>
              <a:rPr lang="en-US" dirty="0"/>
              <a:t> which is obtained by subtracting the </a:t>
            </a:r>
            <a:r>
              <a:rPr lang="en-US" b="1" dirty="0"/>
              <a:t>Pearson's Kurtosis</a:t>
            </a:r>
            <a:r>
              <a:rPr lang="en-US" dirty="0"/>
              <a:t> by three. </a:t>
            </a:r>
            <a:endParaRPr lang="en-US" dirty="0" smtClean="0"/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/>
              <a:t>Fisher's Kurtosis</a:t>
            </a:r>
            <a:r>
              <a:rPr lang="en-US" dirty="0"/>
              <a:t>, definition a normal distribution has a kurtosis of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kurtosis m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kurtosis m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973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standard normal distribu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47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ontinuous Probability Distributions – ENV710 Statistics Review Web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ontinuous Probability Distributions – ENV710 Statistics Review Web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ontinuous Probability Distributions – ENV710 Statistics Review Web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254" y="1556792"/>
            <a:ext cx="5793946" cy="2586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Normal Distribution Calculator, Formula &amp;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488832" cy="589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ormal Distrib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7776864" cy="57892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3528" y="18864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https://statisticstechs.weebly.com/desciptive-statistics/normal-distribution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normal distribution can be used to describe a variety of quantitative variables</a:t>
            </a:r>
          </a:p>
          <a:p>
            <a:endParaRPr lang="en-US" dirty="0" smtClean="0"/>
          </a:p>
          <a:p>
            <a:r>
              <a:rPr lang="en-US" dirty="0" smtClean="0"/>
              <a:t>A normal distribution curve is bell-shaped</a:t>
            </a:r>
          </a:p>
          <a:p>
            <a:endParaRPr lang="en-US" dirty="0" smtClean="0"/>
          </a:p>
          <a:p>
            <a:r>
              <a:rPr lang="en-US" dirty="0" smtClean="0"/>
              <a:t>The mean, median, and mode are equal and are located at the center of the distribution</a:t>
            </a:r>
          </a:p>
          <a:p>
            <a:endParaRPr lang="en-US" dirty="0" smtClean="0"/>
          </a:p>
          <a:p>
            <a:r>
              <a:rPr lang="en-US" dirty="0" smtClean="0"/>
              <a:t>A normal distribution curve is </a:t>
            </a:r>
            <a:r>
              <a:rPr lang="en-US" dirty="0" err="1" smtClean="0"/>
              <a:t>unimodal</a:t>
            </a:r>
            <a:r>
              <a:rPr lang="en-US" dirty="0" smtClean="0"/>
              <a:t> ( it has only one mode)</a:t>
            </a:r>
          </a:p>
          <a:p>
            <a:endParaRPr lang="en-US" dirty="0" smtClean="0"/>
          </a:p>
          <a:p>
            <a:r>
              <a:rPr lang="en-US" dirty="0" smtClean="0"/>
              <a:t>The curve is symmetric about the mean. It means that the right portion of the distribution is equal to the left portion of the distribution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curve is continuous; that is, there are no gaps or holes</a:t>
            </a:r>
          </a:p>
          <a:p>
            <a:endParaRPr lang="en-US" dirty="0" smtClean="0"/>
          </a:p>
          <a:p>
            <a:r>
              <a:rPr lang="en-US" dirty="0" smtClean="0"/>
              <a:t>The curve never touches the x axis. Theoretically, no matter how far in either direction the curve extends, it never meets the x axis—but it gets increasingly closer</a:t>
            </a:r>
          </a:p>
          <a:p>
            <a:endParaRPr lang="en-US" dirty="0" smtClean="0"/>
          </a:p>
          <a:p>
            <a:r>
              <a:rPr lang="en-US" dirty="0" smtClean="0"/>
              <a:t>The total area under a normal distribution curve is equal to 1.00, or 100%</a:t>
            </a:r>
          </a:p>
          <a:p>
            <a:endParaRPr lang="en-US" dirty="0" smtClean="0"/>
          </a:p>
          <a:p>
            <a:r>
              <a:rPr lang="en-US" dirty="0" smtClean="0"/>
              <a:t>In the normal distribution, about 68% of the data fall within 1 standard deviation of the mean ; about 95% of the data fall within 2 standard deviation of the mean; and about 99.7% of data fall within 3 standard deviation of the </a:t>
            </a:r>
            <a:r>
              <a:rPr lang="en-US" dirty="0" smtClean="0"/>
              <a:t>mean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Skewness</a:t>
            </a:r>
            <a:r>
              <a:rPr lang="en-US" dirty="0"/>
              <a:t> is a measure of asymmetry of a distribution. Another measure that describes the shape of a distribution is </a:t>
            </a:r>
            <a:r>
              <a:rPr lang="en-US" dirty="0" smtClean="0"/>
              <a:t>kurtosis</a:t>
            </a:r>
            <a:endParaRPr lang="en-US" dirty="0"/>
          </a:p>
          <a:p>
            <a:r>
              <a:rPr lang="en-US" dirty="0"/>
              <a:t>In a normal distribution, the </a:t>
            </a:r>
            <a:r>
              <a:rPr lang="en-US" dirty="0" smtClean="0"/>
              <a:t>mean divides </a:t>
            </a:r>
            <a:r>
              <a:rPr lang="en-US" dirty="0"/>
              <a:t>the curve symmetrically into two equal parts at </a:t>
            </a:r>
            <a:r>
              <a:rPr lang="en-US" dirty="0" smtClean="0"/>
              <a:t>the median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dirty="0"/>
              <a:t>the value of </a:t>
            </a:r>
            <a:r>
              <a:rPr lang="en-US" dirty="0" err="1"/>
              <a:t>skewness</a:t>
            </a:r>
            <a:r>
              <a:rPr lang="en-US" dirty="0"/>
              <a:t> is zero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distribution is asymmetrical the tail of the distribution is skewed to one side-to the right or to the left.</a:t>
            </a:r>
          </a:p>
          <a:p>
            <a:r>
              <a:rPr lang="en-US" dirty="0" smtClean="0"/>
              <a:t>When the value of the </a:t>
            </a:r>
            <a:r>
              <a:rPr lang="en-US" dirty="0" err="1" smtClean="0"/>
              <a:t>skewness</a:t>
            </a:r>
            <a:r>
              <a:rPr lang="en-US" dirty="0" smtClean="0"/>
              <a:t> is negative, the tail of the distribution is longer towards the left hand side of the curve.</a:t>
            </a:r>
          </a:p>
          <a:p>
            <a:r>
              <a:rPr lang="en-US" dirty="0" smtClean="0"/>
              <a:t>When the value of the </a:t>
            </a:r>
            <a:r>
              <a:rPr lang="en-US" dirty="0" err="1" smtClean="0"/>
              <a:t>skewness</a:t>
            </a:r>
            <a:r>
              <a:rPr lang="en-US" dirty="0" smtClean="0"/>
              <a:t> is positive, the tail of the distribution is longer towards the right hand side of the curve.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246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Skewness and Kurtosis</vt:lpstr>
      <vt:lpstr>Slide 2</vt:lpstr>
      <vt:lpstr>Slide 3</vt:lpstr>
      <vt:lpstr>Slide 4</vt:lpstr>
      <vt:lpstr>Slide 5</vt:lpstr>
      <vt:lpstr>Slide 6</vt:lpstr>
      <vt:lpstr>Slide 7</vt:lpstr>
      <vt:lpstr>What is skewness</vt:lpstr>
      <vt:lpstr>What is skewness</vt:lpstr>
      <vt:lpstr>Slide 10</vt:lpstr>
      <vt:lpstr>Kurtosis</vt:lpstr>
      <vt:lpstr>Slide 12</vt:lpstr>
      <vt:lpstr>How to calculate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Skewness</dc:title>
  <dc:creator>Gururajan</dc:creator>
  <cp:lastModifiedBy>Gururajan</cp:lastModifiedBy>
  <cp:revision>11</cp:revision>
  <dcterms:created xsi:type="dcterms:W3CDTF">2020-02-17T01:09:38Z</dcterms:created>
  <dcterms:modified xsi:type="dcterms:W3CDTF">2020-09-15T08:47:07Z</dcterms:modified>
</cp:coreProperties>
</file>