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65" r:id="rId6"/>
    <p:sldId id="259" r:id="rId7"/>
    <p:sldId id="264" r:id="rId8"/>
    <p:sldId id="260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624" autoAdjust="0"/>
  </p:normalViewPr>
  <p:slideViewPr>
    <p:cSldViewPr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595A6-1505-4430-BFB2-3DA85F8C5B85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6B9F5-434F-4BD1-9325-144C9B5F9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6B9F5-434F-4BD1-9325-144C9B5F9B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6B9F5-434F-4BD1-9325-144C9B5F9B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6B9F5-434F-4BD1-9325-144C9B5F9B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6B9F5-434F-4BD1-9325-144C9B5F9B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6B9F5-434F-4BD1-9325-144C9B5F9B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6B9F5-434F-4BD1-9325-144C9B5F9B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6B9F5-434F-4BD1-9325-144C9B5F9B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6B9F5-434F-4BD1-9325-144C9B5F9B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6889-AFF2-4ECC-81F0-93AC1BC391AB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B5B1-B989-491E-8706-C069F8295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6889-AFF2-4ECC-81F0-93AC1BC391AB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B5B1-B989-491E-8706-C069F8295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6889-AFF2-4ECC-81F0-93AC1BC391AB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B5B1-B989-491E-8706-C069F8295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6889-AFF2-4ECC-81F0-93AC1BC391AB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B5B1-B989-491E-8706-C069F8295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6889-AFF2-4ECC-81F0-93AC1BC391AB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B5B1-B989-491E-8706-C069F8295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6889-AFF2-4ECC-81F0-93AC1BC391AB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B5B1-B989-491E-8706-C069F8295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6889-AFF2-4ECC-81F0-93AC1BC391AB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B5B1-B989-491E-8706-C069F8295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6889-AFF2-4ECC-81F0-93AC1BC391AB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B5B1-B989-491E-8706-C069F8295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6889-AFF2-4ECC-81F0-93AC1BC391AB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B5B1-B989-491E-8706-C069F8295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6889-AFF2-4ECC-81F0-93AC1BC391AB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B5B1-B989-491E-8706-C069F8295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6889-AFF2-4ECC-81F0-93AC1BC391AB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B5B1-B989-491E-8706-C069F8295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76889-AFF2-4ECC-81F0-93AC1BC391AB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AB5B1-B989-491E-8706-C069F8295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Benefits of Pandas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Gururajan</a:t>
            </a:r>
            <a:r>
              <a:rPr lang="en-IN" dirty="0" smtClean="0"/>
              <a:t> </a:t>
            </a:r>
            <a:r>
              <a:rPr lang="en-IN" dirty="0" err="1" smtClean="0"/>
              <a:t>Narasimhan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Pandas can be used to do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acquisition</a:t>
            </a:r>
          </a:p>
          <a:p>
            <a:r>
              <a:rPr lang="en-IN" dirty="0" smtClean="0"/>
              <a:t>Data inspection</a:t>
            </a:r>
          </a:p>
          <a:p>
            <a:r>
              <a:rPr lang="en-IN" dirty="0" smtClean="0"/>
              <a:t>Data cleaning</a:t>
            </a:r>
          </a:p>
          <a:p>
            <a:r>
              <a:rPr lang="en-IN" dirty="0" smtClean="0"/>
              <a:t>Data pre-processing</a:t>
            </a:r>
          </a:p>
          <a:p>
            <a:r>
              <a:rPr lang="en-IN" dirty="0" smtClean="0"/>
              <a:t>Data analysis</a:t>
            </a:r>
          </a:p>
          <a:p>
            <a:r>
              <a:rPr lang="en-IN" dirty="0" smtClean="0"/>
              <a:t>Data </a:t>
            </a:r>
            <a:r>
              <a:rPr lang="en-IN" dirty="0" err="1" smtClean="0"/>
              <a:t>modeling</a:t>
            </a:r>
            <a:endParaRPr lang="en-IN" dirty="0" smtClean="0"/>
          </a:p>
          <a:p>
            <a:r>
              <a:rPr lang="en-IN" dirty="0" smtClean="0"/>
              <a:t>Data  visualization and finding results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Pandas can be used to do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 smtClean="0"/>
              <a:t>acquisition - data extraction from one source or many sources, bringing it in the form of a </a:t>
            </a:r>
            <a:r>
              <a:rPr lang="en-US" dirty="0" err="1" smtClean="0"/>
              <a:t>csv</a:t>
            </a:r>
            <a:r>
              <a:rPr lang="en-US" dirty="0" smtClean="0"/>
              <a:t> file and then loading data in to a data frame </a:t>
            </a:r>
            <a:r>
              <a:rPr lang="en-US" dirty="0" err="1" smtClean="0"/>
              <a:t>csv</a:t>
            </a:r>
            <a:r>
              <a:rPr lang="en-US" dirty="0" smtClean="0"/>
              <a:t>, </a:t>
            </a:r>
            <a:r>
              <a:rPr lang="en-US" dirty="0" err="1" smtClean="0"/>
              <a:t>tsv</a:t>
            </a:r>
            <a:r>
              <a:rPr lang="en-US" dirty="0" smtClean="0"/>
              <a:t> and </a:t>
            </a:r>
            <a:r>
              <a:rPr lang="en-US" dirty="0" err="1" smtClean="0"/>
              <a:t>json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data acquisition = data extraction + data loading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can be used to do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inspection</a:t>
            </a:r>
            <a:endParaRPr lang="en-US" dirty="0" smtClean="0"/>
          </a:p>
          <a:p>
            <a:r>
              <a:rPr lang="en-US" dirty="0" smtClean="0"/>
              <a:t>look at data from different view points</a:t>
            </a:r>
          </a:p>
          <a:p>
            <a:r>
              <a:rPr lang="en-IN" dirty="0" smtClean="0"/>
              <a:t>Exchange rows and columns</a:t>
            </a:r>
          </a:p>
          <a:p>
            <a:r>
              <a:rPr lang="en-IN" dirty="0" smtClean="0"/>
              <a:t>Index rows with columns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can be used to do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 smtClean="0"/>
              <a:t>cleaning </a:t>
            </a:r>
            <a:endParaRPr lang="en-US" dirty="0" smtClean="0"/>
          </a:p>
          <a:p>
            <a:r>
              <a:rPr lang="en-US" dirty="0" smtClean="0"/>
              <a:t>Deleting specific rows or columns of data deletion, </a:t>
            </a:r>
          </a:p>
          <a:p>
            <a:r>
              <a:rPr lang="en-US" dirty="0" smtClean="0"/>
              <a:t>Formatting data, </a:t>
            </a:r>
          </a:p>
          <a:p>
            <a:r>
              <a:rPr lang="en-US" dirty="0" smtClean="0"/>
              <a:t>data insertion</a:t>
            </a:r>
          </a:p>
          <a:p>
            <a:r>
              <a:rPr lang="en-US" dirty="0" smtClean="0"/>
              <a:t>data replacement</a:t>
            </a:r>
          </a:p>
          <a:p>
            <a:r>
              <a:rPr lang="en-US" dirty="0" smtClean="0"/>
              <a:t>data imputation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Pandas can be used to do 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Rescaling </a:t>
            </a:r>
            <a:r>
              <a:rPr lang="en-US" dirty="0" smtClean="0"/>
              <a:t>the data</a:t>
            </a:r>
          </a:p>
          <a:p>
            <a:r>
              <a:rPr lang="en-US" dirty="0" smtClean="0"/>
              <a:t>Standardizing the data </a:t>
            </a:r>
          </a:p>
          <a:p>
            <a:r>
              <a:rPr lang="en-US" dirty="0" smtClean="0"/>
              <a:t>Normalizing the data  and </a:t>
            </a:r>
          </a:p>
          <a:p>
            <a:r>
              <a:rPr lang="en-US" dirty="0" err="1" smtClean="0"/>
              <a:t>binarization</a:t>
            </a:r>
            <a:r>
              <a:rPr lang="en-US" dirty="0" smtClean="0"/>
              <a:t>,  </a:t>
            </a:r>
          </a:p>
          <a:p>
            <a:r>
              <a:rPr lang="en-US" dirty="0" err="1" smtClean="0"/>
              <a:t>Endonig</a:t>
            </a:r>
            <a:r>
              <a:rPr lang="en-US" dirty="0" smtClean="0"/>
              <a:t> the data </a:t>
            </a:r>
          </a:p>
          <a:p>
            <a:r>
              <a:rPr lang="en-US" dirty="0" smtClean="0"/>
              <a:t>Reducing the dimensions in your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Pandas can be used to do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Analyzing and plotting the relationship between variables</a:t>
            </a:r>
          </a:p>
          <a:p>
            <a:r>
              <a:rPr lang="en-US" dirty="0" smtClean="0"/>
              <a:t>Finding summary statistics, </a:t>
            </a:r>
          </a:p>
          <a:p>
            <a:r>
              <a:rPr lang="en-US" dirty="0" smtClean="0"/>
              <a:t>Measuring the data </a:t>
            </a:r>
            <a:r>
              <a:rPr lang="en-US" dirty="0" err="1" smtClean="0"/>
              <a:t>skewness</a:t>
            </a:r>
            <a:r>
              <a:rPr lang="en-US" dirty="0" smtClean="0"/>
              <a:t> and kurtosis in data </a:t>
            </a:r>
          </a:p>
          <a:p>
            <a:r>
              <a:rPr lang="en-US" dirty="0" smtClean="0"/>
              <a:t>Finding the correlation, causation and regression between multiple variables in data</a:t>
            </a:r>
          </a:p>
          <a:p>
            <a:r>
              <a:rPr lang="en-US" dirty="0" smtClean="0"/>
              <a:t>Performing what-if analysis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Pandas can be used to do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-  </a:t>
            </a:r>
          </a:p>
          <a:p>
            <a:r>
              <a:rPr lang="en-IN" dirty="0" smtClean="0"/>
              <a:t>Create a model for seeing the data</a:t>
            </a:r>
          </a:p>
          <a:p>
            <a:r>
              <a:rPr lang="en-IN" dirty="0" smtClean="0"/>
              <a:t>Using the model do predict a category, predict a continuously varying value</a:t>
            </a:r>
          </a:p>
          <a:p>
            <a:r>
              <a:rPr lang="en-IN" dirty="0" smtClean="0"/>
              <a:t>Using the model to do grouping data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Pandas </a:t>
            </a:r>
            <a:r>
              <a:rPr lang="en-US" dirty="0" smtClean="0"/>
              <a:t>and </a:t>
            </a:r>
            <a:r>
              <a:rPr lang="en-US" dirty="0" err="1" smtClean="0"/>
              <a:t>matplotlib</a:t>
            </a:r>
            <a:r>
              <a:rPr lang="en-US" dirty="0" smtClean="0"/>
              <a:t> can </a:t>
            </a:r>
            <a:r>
              <a:rPr lang="en-US" dirty="0" smtClean="0"/>
              <a:t>be </a:t>
            </a:r>
            <a:r>
              <a:rPr lang="en-US" dirty="0" smtClean="0"/>
              <a:t>used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Visualizing data from different view points</a:t>
            </a:r>
          </a:p>
          <a:p>
            <a:r>
              <a:rPr lang="en-IN" dirty="0" smtClean="0"/>
              <a:t>Using multiple plots to visualize the data</a:t>
            </a:r>
          </a:p>
          <a:p>
            <a:r>
              <a:rPr lang="en-IN" dirty="0" smtClean="0"/>
              <a:t>Using a combination of plots</a:t>
            </a:r>
          </a:p>
          <a:p>
            <a:r>
              <a:rPr lang="en-IN" dirty="0" smtClean="0"/>
              <a:t>Doing analysis along with visualising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266</Words>
  <Application>Microsoft Office PowerPoint</Application>
  <PresentationFormat>On-screen Show (4:3)</PresentationFormat>
  <Paragraphs>57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Benefits of Pandas</vt:lpstr>
      <vt:lpstr>Pandas can be used to do </vt:lpstr>
      <vt:lpstr>Pandas can be used to do </vt:lpstr>
      <vt:lpstr>Pandas can be used to do </vt:lpstr>
      <vt:lpstr>Pandas can be used to do </vt:lpstr>
      <vt:lpstr>Pandas can be used to do </vt:lpstr>
      <vt:lpstr>Pandas can be used to do </vt:lpstr>
      <vt:lpstr>Pandas can be used to do </vt:lpstr>
      <vt:lpstr>Pandas and matplotlib can be used for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steps to data mining</dc:title>
  <dc:creator>Gururajan</dc:creator>
  <cp:lastModifiedBy>Gururajan</cp:lastModifiedBy>
  <cp:revision>13</cp:revision>
  <dcterms:created xsi:type="dcterms:W3CDTF">2020-08-20T14:36:16Z</dcterms:created>
  <dcterms:modified xsi:type="dcterms:W3CDTF">2021-02-16T14:14:28Z</dcterms:modified>
</cp:coreProperties>
</file>