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80" r:id="rId4"/>
    <p:sldId id="275" r:id="rId5"/>
    <p:sldId id="258" r:id="rId6"/>
    <p:sldId id="290" r:id="rId7"/>
    <p:sldId id="259" r:id="rId8"/>
    <p:sldId id="288" r:id="rId9"/>
    <p:sldId id="289" r:id="rId10"/>
    <p:sldId id="281" r:id="rId11"/>
    <p:sldId id="282" r:id="rId12"/>
    <p:sldId id="285" r:id="rId13"/>
    <p:sldId id="286" r:id="rId14"/>
    <p:sldId id="28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74" autoAdjust="0"/>
    <p:restoredTop sz="94607" autoAdjust="0"/>
  </p:normalViewPr>
  <p:slideViewPr>
    <p:cSldViewPr>
      <p:cViewPr>
        <p:scale>
          <a:sx n="82" d="100"/>
          <a:sy n="82" d="100"/>
        </p:scale>
        <p:origin x="-1662"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7E6710-4E8B-4479-8C9E-A05644C1098F}"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E6710-4E8B-4479-8C9E-A05644C1098F}"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E6710-4E8B-4479-8C9E-A05644C1098F}"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E6710-4E8B-4479-8C9E-A05644C1098F}"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7E6710-4E8B-4479-8C9E-A05644C1098F}"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7E6710-4E8B-4479-8C9E-A05644C1098F}"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7E6710-4E8B-4479-8C9E-A05644C1098F}" type="datetimeFigureOut">
              <a:rPr lang="en-US" smtClean="0"/>
              <a:pPr/>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7E6710-4E8B-4479-8C9E-A05644C1098F}" type="datetimeFigureOut">
              <a:rPr lang="en-US" smtClean="0"/>
              <a:pPr/>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E6710-4E8B-4479-8C9E-A05644C1098F}" type="datetimeFigureOut">
              <a:rPr lang="en-US" smtClean="0"/>
              <a:pPr/>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E6710-4E8B-4479-8C9E-A05644C1098F}"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E6710-4E8B-4479-8C9E-A05644C1098F}"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2458B-1F5D-4431-A0BB-60B0D7D376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E6710-4E8B-4479-8C9E-A05644C1098F}" type="datetimeFigureOut">
              <a:rPr lang="en-US" smtClean="0"/>
              <a:pPr/>
              <a:t>2/16/2021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2458B-1F5D-4431-A0BB-60B0D7D376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Python </a:t>
            </a:r>
            <a:r>
              <a:rPr lang="en-IN" dirty="0" smtClean="0"/>
              <a:t>frameworks – </a:t>
            </a:r>
            <a:r>
              <a:rPr lang="en-IN" dirty="0" err="1" smtClean="0"/>
              <a:t>Numpy</a:t>
            </a:r>
            <a:r>
              <a:rPr lang="en-IN" dirty="0" smtClean="0"/>
              <a:t>, Pandas, </a:t>
            </a:r>
            <a:r>
              <a:rPr lang="en-IN" dirty="0" err="1" smtClean="0"/>
              <a:t>Matplotlib</a:t>
            </a:r>
            <a:r>
              <a:rPr lang="en-IN" dirty="0" smtClean="0"/>
              <a:t> and SK-Learn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Matplotlib</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err="1"/>
              <a:t>Matplotlib</a:t>
            </a:r>
            <a:r>
              <a:rPr lang="en-US" dirty="0"/>
              <a:t>: Visualization with </a:t>
            </a:r>
            <a:r>
              <a:rPr lang="en-US" dirty="0" smtClean="0"/>
              <a:t>Python</a:t>
            </a:r>
            <a:endParaRPr lang="en-US" dirty="0"/>
          </a:p>
          <a:p>
            <a:r>
              <a:rPr lang="en-US" dirty="0" err="1"/>
              <a:t>Matplotlib</a:t>
            </a:r>
            <a:r>
              <a:rPr lang="en-US" dirty="0"/>
              <a:t> is a comprehensive library for creating static, animated, and interactive visualizations in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a:t>
            </a:r>
            <a:r>
              <a:rPr lang="en-US" sz="4800" dirty="0" err="1" smtClean="0"/>
              <a:t>Matplotlib</a:t>
            </a:r>
            <a:r>
              <a:rPr lang="en-US" sz="4800" dirty="0" smtClean="0"/>
              <a:t> ?</a:t>
            </a:r>
            <a:endParaRPr lang="en-US" sz="4800" dirty="0"/>
          </a:p>
        </p:txBody>
      </p:sp>
      <p:sp>
        <p:nvSpPr>
          <p:cNvPr id="3" name="Content Placeholder 2"/>
          <p:cNvSpPr>
            <a:spLocks noGrp="1"/>
          </p:cNvSpPr>
          <p:nvPr>
            <p:ph idx="1"/>
          </p:nvPr>
        </p:nvSpPr>
        <p:spPr>
          <a:xfrm>
            <a:off x="457200" y="1600200"/>
            <a:ext cx="8435280" cy="4997152"/>
          </a:xfrm>
        </p:spPr>
        <p:txBody>
          <a:bodyPr>
            <a:noAutofit/>
          </a:bodyPr>
          <a:lstStyle/>
          <a:p>
            <a:r>
              <a:rPr lang="en-US" sz="2800" dirty="0" smtClean="0"/>
              <a:t>Create</a:t>
            </a:r>
          </a:p>
          <a:p>
            <a:pPr marL="857250" lvl="1" indent="-457200">
              <a:buNone/>
            </a:pPr>
            <a:r>
              <a:rPr lang="en-US" sz="2400" dirty="0" smtClean="0"/>
              <a:t>Develop publication quality plots with just a few lines of code</a:t>
            </a:r>
          </a:p>
          <a:p>
            <a:pPr marL="857250" lvl="1" indent="-457200">
              <a:buNone/>
            </a:pPr>
            <a:r>
              <a:rPr lang="en-US" sz="2400" dirty="0" smtClean="0"/>
              <a:t>Use interactive plots that can zoom, pan, update...</a:t>
            </a:r>
            <a:endParaRPr lang="en-US" sz="2400" dirty="0"/>
          </a:p>
          <a:p>
            <a:pPr marL="457200" indent="-457200"/>
            <a:r>
              <a:rPr lang="en-US" sz="2800" dirty="0" smtClean="0"/>
              <a:t>Customize</a:t>
            </a:r>
          </a:p>
          <a:p>
            <a:pPr lvl="1">
              <a:buNone/>
            </a:pPr>
            <a:r>
              <a:rPr lang="en-US" sz="2400" dirty="0" smtClean="0"/>
              <a:t>Take full control of line styles, font properties, </a:t>
            </a:r>
            <a:r>
              <a:rPr lang="en-US" sz="2400" dirty="0" smtClean="0"/>
              <a:t>axes </a:t>
            </a:r>
          </a:p>
          <a:p>
            <a:pPr lvl="1">
              <a:buNone/>
            </a:pPr>
            <a:r>
              <a:rPr lang="en-US" sz="2400" dirty="0" smtClean="0"/>
              <a:t>properties..., Export </a:t>
            </a:r>
            <a:r>
              <a:rPr lang="en-US" sz="2400" dirty="0" smtClean="0"/>
              <a:t>and embed to a number of file </a:t>
            </a:r>
            <a:r>
              <a:rPr lang="en-US" sz="2400" dirty="0" smtClean="0"/>
              <a:t>formats</a:t>
            </a:r>
          </a:p>
          <a:p>
            <a:pPr lvl="1">
              <a:buNone/>
            </a:pPr>
            <a:r>
              <a:rPr lang="en-US" sz="2400" dirty="0" smtClean="0"/>
              <a:t>and </a:t>
            </a:r>
            <a:r>
              <a:rPr lang="en-US" sz="2400" dirty="0" smtClean="0"/>
              <a:t>interactive </a:t>
            </a:r>
            <a:r>
              <a:rPr lang="en-US" sz="2400" dirty="0" smtClean="0"/>
              <a:t>environments</a:t>
            </a:r>
            <a:endParaRPr lang="en-US" sz="2400" dirty="0" smtClean="0"/>
          </a:p>
          <a:p>
            <a:r>
              <a:rPr lang="en-US" sz="2800" dirty="0" smtClean="0"/>
              <a:t>Extend</a:t>
            </a:r>
            <a:br>
              <a:rPr lang="en-US" sz="2800" dirty="0" smtClean="0"/>
            </a:br>
            <a:r>
              <a:rPr lang="en-US" sz="2400" dirty="0" smtClean="0"/>
              <a:t>Explore </a:t>
            </a:r>
            <a:r>
              <a:rPr lang="en-US" sz="2400" dirty="0" smtClean="0"/>
              <a:t>tailored functionality provided by third party </a:t>
            </a:r>
            <a:r>
              <a:rPr lang="en-US" sz="2400" dirty="0" smtClean="0"/>
              <a:t>packages,</a:t>
            </a:r>
            <a:br>
              <a:rPr lang="en-US" sz="2400" dirty="0" smtClean="0"/>
            </a:br>
            <a:r>
              <a:rPr lang="en-US" sz="2400" dirty="0" smtClean="0"/>
              <a:t>Learn </a:t>
            </a:r>
            <a:r>
              <a:rPr lang="en-US" sz="2400" dirty="0" smtClean="0"/>
              <a:t>more about </a:t>
            </a:r>
            <a:r>
              <a:rPr lang="en-US" sz="2400" dirty="0" err="1" smtClean="0"/>
              <a:t>Matplotlib</a:t>
            </a:r>
            <a:r>
              <a:rPr lang="en-US" sz="2400" dirty="0" smtClean="0"/>
              <a:t> through the many external learning resources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AutoShape 4" descr="Image result for what is matplotli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Image result for what is matplotli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Image result for what is matplotli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2" name="Picture 10" descr="Image result for what is matplotlib"/>
          <p:cNvPicPr>
            <a:picLocks noChangeAspect="1" noChangeArrowheads="1"/>
          </p:cNvPicPr>
          <p:nvPr/>
        </p:nvPicPr>
        <p:blipFill>
          <a:blip r:embed="rId2" cstate="print"/>
          <a:srcRect/>
          <a:stretch>
            <a:fillRect/>
          </a:stretch>
        </p:blipFill>
        <p:spPr bwMode="auto">
          <a:xfrm>
            <a:off x="0" y="908720"/>
            <a:ext cx="9144000" cy="4968552"/>
          </a:xfrm>
          <a:prstGeom prst="rect">
            <a:avLst/>
          </a:prstGeom>
          <a:noFill/>
        </p:spPr>
      </p:pic>
      <p:sp>
        <p:nvSpPr>
          <p:cNvPr id="7" name="Rectangle 6"/>
          <p:cNvSpPr/>
          <p:nvPr/>
        </p:nvSpPr>
        <p:spPr>
          <a:xfrm>
            <a:off x="7308304" y="836712"/>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Image result for what is matplotli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what is matplotlib"/>
          <p:cNvPicPr>
            <a:picLocks noChangeAspect="1" noChangeArrowheads="1"/>
          </p:cNvPicPr>
          <p:nvPr/>
        </p:nvPicPr>
        <p:blipFill>
          <a:blip r:embed="rId2" cstate="print"/>
          <a:srcRect/>
          <a:stretch>
            <a:fillRect/>
          </a:stretch>
        </p:blipFill>
        <p:spPr bwMode="auto">
          <a:xfrm>
            <a:off x="-1044624" y="0"/>
            <a:ext cx="108012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Numpy</a:t>
            </a:r>
            <a:r>
              <a:rPr lang="en-IN"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author: ‎Travis Oliphant</a:t>
            </a:r>
          </a:p>
          <a:p>
            <a:r>
              <a:rPr lang="en-US" dirty="0" smtClean="0"/>
              <a:t>Initial release‎: ‎As Numeric, 1995; as </a:t>
            </a:r>
            <a:r>
              <a:rPr lang="en-US" dirty="0" err="1" smtClean="0"/>
              <a:t>NumPy</a:t>
            </a:r>
            <a:r>
              <a:rPr lang="en-US" dirty="0" smtClean="0"/>
              <a:t>, 2006</a:t>
            </a:r>
          </a:p>
          <a:p>
            <a:r>
              <a:rPr lang="en-US" dirty="0" smtClean="0"/>
              <a:t>Developer(s)‎: ‎Community project</a:t>
            </a:r>
          </a:p>
          <a:p>
            <a:endParaRPr lang="en-US" dirty="0" smtClean="0"/>
          </a:p>
          <a:p>
            <a:r>
              <a:rPr lang="en-US" b="1" dirty="0" err="1" smtClean="0"/>
              <a:t>NumPy</a:t>
            </a:r>
            <a:r>
              <a:rPr lang="en-US" dirty="0" smtClean="0"/>
              <a:t> is the fundamental package for scientific computing in Python. </a:t>
            </a:r>
            <a:r>
              <a:rPr lang="en-US" dirty="0" smtClean="0"/>
              <a:t>...</a:t>
            </a:r>
          </a:p>
          <a:p>
            <a:r>
              <a:rPr lang="en-US" dirty="0" smtClean="0"/>
              <a:t> </a:t>
            </a:r>
            <a:r>
              <a:rPr lang="en-US" b="1" dirty="0" err="1" smtClean="0"/>
              <a:t>NumPy</a:t>
            </a:r>
            <a:r>
              <a:rPr lang="en-US" dirty="0" smtClean="0"/>
              <a:t> arrays facilitate advanced mathematical and other types of operations on large numbers of data. Typically, such operations are executed more efficiently and with less code than is possible using Python's built-in </a:t>
            </a:r>
            <a:r>
              <a:rPr lang="en-US" dirty="0" smtClean="0"/>
              <a:t>sequences</a:t>
            </a:r>
            <a:r>
              <a:rPr lang="en-US" dirty="0" smtClean="0"/>
              <a:t/>
            </a:r>
            <a:br>
              <a:rPr lang="en-US" dirty="0" smtClean="0"/>
            </a:b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Numpy</a:t>
            </a:r>
            <a:r>
              <a:rPr lang="en-IN" dirty="0" smtClean="0"/>
              <a:t> ?</a:t>
            </a:r>
            <a:endParaRPr lang="en-US" dirty="0"/>
          </a:p>
        </p:txBody>
      </p:sp>
      <p:sp>
        <p:nvSpPr>
          <p:cNvPr id="3" name="Content Placeholder 2"/>
          <p:cNvSpPr>
            <a:spLocks noGrp="1"/>
          </p:cNvSpPr>
          <p:nvPr>
            <p:ph idx="1"/>
          </p:nvPr>
        </p:nvSpPr>
        <p:spPr>
          <a:xfrm>
            <a:off x="457200" y="1600200"/>
            <a:ext cx="8435280" cy="4781128"/>
          </a:xfrm>
        </p:spPr>
        <p:txBody>
          <a:bodyPr>
            <a:noAutofit/>
          </a:bodyPr>
          <a:lstStyle/>
          <a:p>
            <a:r>
              <a:rPr lang="en-US" sz="2800" dirty="0" err="1" smtClean="0"/>
              <a:t>NumPy’s</a:t>
            </a:r>
            <a:r>
              <a:rPr lang="en-US" sz="2800" dirty="0" smtClean="0"/>
              <a:t> main object is the homogeneous multidimensional array. It is a table of elements (usually numbers), all of the same type, indexed by a </a:t>
            </a:r>
            <a:r>
              <a:rPr lang="en-US" sz="2800" dirty="0" err="1" smtClean="0"/>
              <a:t>tuple</a:t>
            </a:r>
            <a:r>
              <a:rPr lang="en-US" sz="2800" dirty="0" smtClean="0"/>
              <a:t> of non-negative integers. In </a:t>
            </a:r>
            <a:r>
              <a:rPr lang="en-US" sz="2800" dirty="0" err="1" smtClean="0"/>
              <a:t>NumPy</a:t>
            </a:r>
            <a:r>
              <a:rPr lang="en-US" sz="2800" dirty="0" smtClean="0"/>
              <a:t> dimensions are called </a:t>
            </a:r>
            <a:r>
              <a:rPr lang="en-US" sz="2800" dirty="0" smtClean="0"/>
              <a:t>axes</a:t>
            </a:r>
            <a:endParaRPr lang="en-US" sz="2800" dirty="0" smtClean="0"/>
          </a:p>
          <a:p>
            <a:endParaRPr lang="en-US" sz="2800" dirty="0" smtClean="0"/>
          </a:p>
          <a:p>
            <a:r>
              <a:rPr lang="en-US" sz="2800" b="1" dirty="0" err="1" smtClean="0"/>
              <a:t>NumPy</a:t>
            </a:r>
            <a:r>
              <a:rPr lang="en-US" sz="2800" dirty="0" smtClean="0"/>
              <a:t>, which stands for Numerical Python, is a library consisting of multidimensional array objects and a collection of routines for processing those </a:t>
            </a:r>
            <a:r>
              <a:rPr lang="en-US" sz="2800" dirty="0" smtClean="0"/>
              <a:t>arrays</a:t>
            </a: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SKLearn</a:t>
            </a:r>
            <a:r>
              <a:rPr lang="en-IN" dirty="0" smtClean="0"/>
              <a:t> Overview</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err="1" smtClean="0"/>
              <a:t>sklearn</a:t>
            </a:r>
            <a:r>
              <a:rPr lang="en-US" dirty="0" smtClean="0"/>
              <a:t> documentation</a:t>
            </a:r>
          </a:p>
          <a:p>
            <a:r>
              <a:rPr lang="en-US" dirty="0" smtClean="0"/>
              <a:t>https://scikit-learn.org/stable/</a:t>
            </a:r>
          </a:p>
          <a:p>
            <a:pPr>
              <a:buNone/>
            </a:pPr>
            <a:endParaRPr lang="en-US" dirty="0" smtClean="0"/>
          </a:p>
          <a:p>
            <a:r>
              <a:rPr lang="en-US" dirty="0" smtClean="0"/>
              <a:t>Simple and efficient tools for predictive data analysis</a:t>
            </a:r>
          </a:p>
          <a:p>
            <a:r>
              <a:rPr lang="en-US" dirty="0" smtClean="0"/>
              <a:t>Accessible to everybody, and reusable in various contexts</a:t>
            </a:r>
          </a:p>
          <a:p>
            <a:r>
              <a:rPr lang="en-US" dirty="0" smtClean="0"/>
              <a:t>Built on </a:t>
            </a:r>
            <a:r>
              <a:rPr lang="en-US" dirty="0" err="1" smtClean="0"/>
              <a:t>NumPy</a:t>
            </a:r>
            <a:r>
              <a:rPr lang="en-US" dirty="0" smtClean="0"/>
              <a:t>, </a:t>
            </a:r>
            <a:r>
              <a:rPr lang="en-US" dirty="0" err="1" smtClean="0"/>
              <a:t>SciPy</a:t>
            </a:r>
            <a:r>
              <a:rPr lang="en-US" dirty="0" smtClean="0"/>
              <a:t>, and </a:t>
            </a:r>
            <a:r>
              <a:rPr lang="en-US" dirty="0" err="1" smtClean="0"/>
              <a:t>matplotlib</a:t>
            </a:r>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SKLearn</a:t>
            </a:r>
            <a:r>
              <a:rPr lang="en-IN" dirty="0" smtClean="0"/>
              <a:t> Overview</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scikit</a:t>
            </a:r>
            <a:r>
              <a:rPr lang="en-US" dirty="0" smtClean="0"/>
              <a:t>-learn project started as </a:t>
            </a:r>
            <a:r>
              <a:rPr lang="en-US" dirty="0" err="1" smtClean="0"/>
              <a:t>scikits</a:t>
            </a:r>
            <a:r>
              <a:rPr lang="en-US" dirty="0" smtClean="0"/>
              <a:t>. learn, a Google Summer of Code project by David </a:t>
            </a:r>
            <a:r>
              <a:rPr lang="en-US" dirty="0" err="1" smtClean="0"/>
              <a:t>Cournapeau</a:t>
            </a:r>
            <a:r>
              <a:rPr lang="en-US" dirty="0" smtClean="0"/>
              <a:t>. </a:t>
            </a:r>
          </a:p>
          <a:p>
            <a:r>
              <a:rPr lang="en-US" dirty="0" smtClean="0"/>
              <a:t>Its name stems from the notion that it is a "</a:t>
            </a:r>
            <a:r>
              <a:rPr lang="en-US" dirty="0" err="1" smtClean="0"/>
              <a:t>SciKit</a:t>
            </a:r>
            <a:r>
              <a:rPr lang="en-US" dirty="0" smtClean="0"/>
              <a:t>" (</a:t>
            </a:r>
            <a:r>
              <a:rPr lang="en-US" dirty="0" err="1" smtClean="0"/>
              <a:t>SciPy</a:t>
            </a:r>
            <a:r>
              <a:rPr lang="en-US" dirty="0" smtClean="0"/>
              <a:t> Toolkit), a separately-developed and distributed third-party extension to </a:t>
            </a:r>
            <a:r>
              <a:rPr lang="en-US" dirty="0" err="1" smtClean="0"/>
              <a:t>SciPy</a:t>
            </a:r>
            <a:r>
              <a:rPr lang="en-US" dirty="0" smtClean="0"/>
              <a:t>. The original codebase was later rewritten by other developers</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Image result for what is sckikit learn"/>
          <p:cNvPicPr>
            <a:picLocks noChangeAspect="1" noChangeArrowheads="1"/>
          </p:cNvPicPr>
          <p:nvPr/>
        </p:nvPicPr>
        <p:blipFill>
          <a:blip r:embed="rId2" cstate="print"/>
          <a:srcRect/>
          <a:stretch>
            <a:fillRect/>
          </a:stretch>
        </p:blipFill>
        <p:spPr bwMode="auto">
          <a:xfrm>
            <a:off x="-1188640" y="-243408"/>
            <a:ext cx="11706225" cy="710140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
            </a:r>
            <a:r>
              <a:rPr lang="en-US" dirty="0" smtClean="0"/>
              <a:t>hat is pandas ?</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pandas is a software library written in Python programming language for data manipulation and analysis. </a:t>
            </a:r>
          </a:p>
          <a:p>
            <a:r>
              <a:rPr lang="en-US" dirty="0" smtClean="0"/>
              <a:t>It offers </a:t>
            </a:r>
            <a:r>
              <a:rPr lang="en-US" dirty="0" smtClean="0"/>
              <a:t>functions and </a:t>
            </a:r>
            <a:r>
              <a:rPr lang="en-US" dirty="0" smtClean="0"/>
              <a:t>operations for manipulating numerical tables and time series. </a:t>
            </a:r>
          </a:p>
          <a:p>
            <a:r>
              <a:rPr lang="en-US" dirty="0" smtClean="0"/>
              <a:t>Wes </a:t>
            </a:r>
            <a:r>
              <a:rPr lang="en-US" dirty="0" err="1" smtClean="0"/>
              <a:t>Mckinney</a:t>
            </a:r>
            <a:r>
              <a:rPr lang="en-US" dirty="0" smtClean="0"/>
              <a:t> 2008</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age result for what is pandas"/>
          <p:cNvPicPr>
            <a:picLocks noChangeAspect="1" noChangeArrowheads="1"/>
          </p:cNvPicPr>
          <p:nvPr/>
        </p:nvPicPr>
        <p:blipFill>
          <a:blip r:embed="rId2" cstate="print"/>
          <a:srcRect/>
          <a:stretch>
            <a:fillRect/>
          </a:stretch>
        </p:blipFill>
        <p:spPr bwMode="auto">
          <a:xfrm>
            <a:off x="-684584" y="0"/>
            <a:ext cx="10319615"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Image result for what is pandas"/>
          <p:cNvPicPr>
            <a:picLocks noChangeAspect="1" noChangeArrowheads="1"/>
          </p:cNvPicPr>
          <p:nvPr/>
        </p:nvPicPr>
        <p:blipFill>
          <a:blip r:embed="rId2" cstate="print"/>
          <a:srcRect/>
          <a:stretch>
            <a:fillRect/>
          </a:stretch>
        </p:blipFill>
        <p:spPr bwMode="auto">
          <a:xfrm>
            <a:off x="0" y="692696"/>
            <a:ext cx="9144000" cy="5544616"/>
          </a:xfrm>
          <a:prstGeom prst="rect">
            <a:avLst/>
          </a:prstGeom>
          <a:noFill/>
        </p:spPr>
      </p:pic>
      <p:sp>
        <p:nvSpPr>
          <p:cNvPr id="3" name="Rectangle 2"/>
          <p:cNvSpPr/>
          <p:nvPr/>
        </p:nvSpPr>
        <p:spPr>
          <a:xfrm>
            <a:off x="0" y="5589240"/>
            <a:ext cx="9716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4170</TotalTime>
  <Words>266</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Python frameworks – Numpy, Pandas, Matplotlib and SK-Learn</vt:lpstr>
      <vt:lpstr>What is Numpy ?</vt:lpstr>
      <vt:lpstr>What is Numpy ?</vt:lpstr>
      <vt:lpstr>SKLearn Overview</vt:lpstr>
      <vt:lpstr>SKLearn Overview</vt:lpstr>
      <vt:lpstr>Slide 6</vt:lpstr>
      <vt:lpstr>What is pandas ?</vt:lpstr>
      <vt:lpstr>Slide 8</vt:lpstr>
      <vt:lpstr>Slide 9</vt:lpstr>
      <vt:lpstr>What is Matplotlib ?</vt:lpstr>
      <vt:lpstr>What is Matplotlib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Gururajan</dc:creator>
  <cp:lastModifiedBy>Gururajan</cp:lastModifiedBy>
  <cp:revision>35</cp:revision>
  <dcterms:created xsi:type="dcterms:W3CDTF">2020-08-22T05:15:34Z</dcterms:created>
  <dcterms:modified xsi:type="dcterms:W3CDTF">2021-02-16T16:20:40Z</dcterms:modified>
</cp:coreProperties>
</file>