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5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A862-D505-43F1-B52E-1522927870D8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E0DD-D449-42C3-A829-BB0FB4A767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19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A862-D505-43F1-B52E-1522927870D8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E0DD-D449-42C3-A829-BB0FB4A767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A862-D505-43F1-B52E-1522927870D8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E0DD-D449-42C3-A829-BB0FB4A767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77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A862-D505-43F1-B52E-1522927870D8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E0DD-D449-42C3-A829-BB0FB4A767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29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A862-D505-43F1-B52E-1522927870D8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E0DD-D449-42C3-A829-BB0FB4A767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36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A862-D505-43F1-B52E-1522927870D8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E0DD-D449-42C3-A829-BB0FB4A767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26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A862-D505-43F1-B52E-1522927870D8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E0DD-D449-42C3-A829-BB0FB4A767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53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A862-D505-43F1-B52E-1522927870D8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E0DD-D449-42C3-A829-BB0FB4A767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61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A862-D505-43F1-B52E-1522927870D8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E0DD-D449-42C3-A829-BB0FB4A767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98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A862-D505-43F1-B52E-1522927870D8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E0DD-D449-42C3-A829-BB0FB4A767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11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A862-D505-43F1-B52E-1522927870D8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E0DD-D449-42C3-A829-BB0FB4A767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83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A862-D505-43F1-B52E-1522927870D8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3E0DD-D449-42C3-A829-BB0FB4A767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21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HR ANALYTICS DASHBOARD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6" y="4343400"/>
            <a:ext cx="9150928" cy="170410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30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0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78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11000">
                <a:schemeClr val="accent1">
                  <a:lumMod val="45000"/>
                  <a:lumOff val="55000"/>
                </a:schemeClr>
              </a:gs>
              <a:gs pos="4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IN" dirty="0" smtClean="0"/>
              <a:t>TABLE OF CONTENTS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Output of MS Excel Dashboard</a:t>
            </a:r>
          </a:p>
          <a:p>
            <a:pPr marL="514350" indent="-514350">
              <a:buAutoNum type="arabicPeriod"/>
            </a:pPr>
            <a:r>
              <a:rPr lang="en-IN" dirty="0" smtClean="0"/>
              <a:t>Output of Tableau Dashboard</a:t>
            </a:r>
          </a:p>
          <a:p>
            <a:pPr marL="514350" indent="-514350">
              <a:buAutoNum type="arabicPeriod"/>
            </a:pPr>
            <a:r>
              <a:rPr lang="en-IN" dirty="0" smtClean="0"/>
              <a:t>Output of PowerBi Dashboard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89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OUTPUTS:- MS EXCEL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" t="6642"/>
          <a:stretch/>
        </p:blipFill>
        <p:spPr>
          <a:xfrm>
            <a:off x="470263" y="1985554"/>
            <a:ext cx="11458501" cy="4145082"/>
          </a:xfrm>
        </p:spPr>
      </p:pic>
    </p:spTree>
    <p:extLst>
      <p:ext uri="{BB962C8B-B14F-4D97-AF65-F5344CB8AC3E}">
        <p14:creationId xmlns:p14="http://schemas.microsoft.com/office/powerpoint/2010/main" val="11463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Output: MS Excel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t="6359" b="-3156"/>
          <a:stretch/>
        </p:blipFill>
        <p:spPr>
          <a:xfrm>
            <a:off x="431074" y="2730136"/>
            <a:ext cx="11066349" cy="3605349"/>
          </a:xfrm>
        </p:spPr>
      </p:pic>
    </p:spTree>
    <p:extLst>
      <p:ext uri="{BB962C8B-B14F-4D97-AF65-F5344CB8AC3E}">
        <p14:creationId xmlns:p14="http://schemas.microsoft.com/office/powerpoint/2010/main" val="336060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1" b="5743"/>
          <a:stretch/>
        </p:blipFill>
        <p:spPr>
          <a:xfrm>
            <a:off x="1776549" y="1910265"/>
            <a:ext cx="9577250" cy="3941896"/>
          </a:xfrm>
        </p:spPr>
      </p:pic>
    </p:spTree>
    <p:extLst>
      <p:ext uri="{BB962C8B-B14F-4D97-AF65-F5344CB8AC3E}">
        <p14:creationId xmlns:p14="http://schemas.microsoft.com/office/powerpoint/2010/main" val="210143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8" t="30093" r="13993" b="11067"/>
          <a:stretch/>
        </p:blipFill>
        <p:spPr>
          <a:xfrm>
            <a:off x="1463041" y="1972491"/>
            <a:ext cx="3278776" cy="45981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8" t="28844" r="14934" b="13638"/>
          <a:stretch/>
        </p:blipFill>
        <p:spPr>
          <a:xfrm>
            <a:off x="6426925" y="1972492"/>
            <a:ext cx="3278777" cy="45981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3874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Output:- Tableau Dashboard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9" t="11180" r="8253" b="71707"/>
          <a:stretch/>
        </p:blipFill>
        <p:spPr>
          <a:xfrm>
            <a:off x="0" y="1750421"/>
            <a:ext cx="5930537" cy="74458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2" t="21684" r="1688" b="65381"/>
          <a:stretch/>
        </p:blipFill>
        <p:spPr>
          <a:xfrm>
            <a:off x="5839097" y="1750422"/>
            <a:ext cx="6061165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2" t="27459" r="1155" b="19874"/>
          <a:stretch/>
        </p:blipFill>
        <p:spPr>
          <a:xfrm>
            <a:off x="0" y="2481942"/>
            <a:ext cx="8543109" cy="29783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1" t="39038" r="1559" b="14763"/>
          <a:stretch/>
        </p:blipFill>
        <p:spPr>
          <a:xfrm>
            <a:off x="8543109" y="2495006"/>
            <a:ext cx="3357153" cy="296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8" t="24990" r="4036" b="16471"/>
          <a:stretch/>
        </p:blipFill>
        <p:spPr>
          <a:xfrm>
            <a:off x="130629" y="2299062"/>
            <a:ext cx="6230983" cy="33310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2" t="24455" r="1948" b="16641"/>
          <a:stretch/>
        </p:blipFill>
        <p:spPr>
          <a:xfrm>
            <a:off x="6313713" y="2299062"/>
            <a:ext cx="5878287" cy="3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9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4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32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HR ANALYTICS DASHBOARD</vt:lpstr>
      <vt:lpstr>TABLE OF CONTENTS </vt:lpstr>
      <vt:lpstr>OUTPUTS:- MS EXCEL</vt:lpstr>
      <vt:lpstr>Output: MS Excel</vt:lpstr>
      <vt:lpstr>PowerPoint Presentation</vt:lpstr>
      <vt:lpstr>PowerPoint Presentation</vt:lpstr>
      <vt:lpstr>Output:- Tableau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DASHBOARD</dc:title>
  <dc:creator>Sista Sriharsha</dc:creator>
  <cp:lastModifiedBy>Sista Sriharsha</cp:lastModifiedBy>
  <cp:revision>21</cp:revision>
  <dcterms:created xsi:type="dcterms:W3CDTF">2023-04-02T15:38:43Z</dcterms:created>
  <dcterms:modified xsi:type="dcterms:W3CDTF">2023-04-06T14:35:05Z</dcterms:modified>
</cp:coreProperties>
</file>