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singh Patil" initials="VP" lastIdx="1" clrIdx="0">
    <p:extLst>
      <p:ext uri="{19B8F6BF-5375-455C-9EA6-DF929625EA0E}">
        <p15:presenceInfo xmlns:p15="http://schemas.microsoft.com/office/powerpoint/2012/main" xmlns="" userId="648ce3cd347b99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21:04:39.949" idx="1">
    <p:pos x="8029" y="1370"/>
    <p:text/>
    <p:extLst>
      <p:ext uri="{C676402C-5697-4E1C-873F-D02D1690AC5C}">
        <p15:threadingInfo xmlns:p15="http://schemas.microsoft.com/office/powerpoint/2012/main" xmlns="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5BBA92-AA80-4E8D-8D4F-697D8581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400" dirty="0"/>
              <a:t>Project Name- 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Binary Calculator</a:t>
            </a:r>
          </a:p>
          <a:p>
            <a:pPr lvl="1"/>
            <a:r>
              <a:rPr lang="en-IN" sz="2400" dirty="0"/>
              <a:t>Author Name- Vinaysingh Pandurang Patil</a:t>
            </a:r>
          </a:p>
          <a:p>
            <a:pPr lvl="1"/>
            <a:r>
              <a:rPr lang="en-IN" sz="2400" dirty="0"/>
              <a:t>Mis number- 111903124</a:t>
            </a:r>
          </a:p>
          <a:p>
            <a:pPr lvl="1"/>
            <a:r>
              <a:rPr lang="en-IN" sz="2400" dirty="0" err="1"/>
              <a:t>Div</a:t>
            </a:r>
            <a:r>
              <a:rPr lang="en-IN" sz="2400" dirty="0"/>
              <a:t>- 2</a:t>
            </a:r>
          </a:p>
          <a:p>
            <a:pPr lvl="1"/>
            <a:r>
              <a:rPr lang="en-IN" sz="2400" dirty="0"/>
              <a:t>Batch- S3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B79F9A1-D5A2-4B6C-B78E-110EBB2C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			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DSA mini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35727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61003-2777-4BB7-BEBF-3748A62F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  <a:r>
              <a:rPr lang="en-IN" sz="2800" b="1" dirty="0">
                <a:solidFill>
                  <a:schemeClr val="bg2">
                    <a:lumMod val="75000"/>
                  </a:schemeClr>
                </a:solidFill>
              </a:rPr>
              <a:t>#Operations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5673C-5B87-40B3-BDE6-4E6AF7C1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4" y="1721224"/>
            <a:ext cx="9905999" cy="3765177"/>
          </a:xfrm>
        </p:spPr>
        <p:txBody>
          <a:bodyPr>
            <a:normAutofit fontScale="47500" lnSpcReduction="20000"/>
          </a:bodyPr>
          <a:lstStyle/>
          <a:p>
            <a:r>
              <a:rPr lang="en-US" sz="6200" dirty="0"/>
              <a:t>Addition </a:t>
            </a:r>
          </a:p>
          <a:p>
            <a:r>
              <a:rPr lang="en-US" sz="6200" dirty="0"/>
              <a:t> </a:t>
            </a:r>
            <a:r>
              <a:rPr lang="en-US" sz="6200" dirty="0" err="1"/>
              <a:t>Substraction</a:t>
            </a:r>
            <a:r>
              <a:rPr lang="en-US" sz="6200" dirty="0"/>
              <a:t>   </a:t>
            </a:r>
          </a:p>
          <a:p>
            <a:r>
              <a:rPr lang="en-US" sz="6200" dirty="0"/>
              <a:t>Multiplication  </a:t>
            </a:r>
          </a:p>
          <a:p>
            <a:r>
              <a:rPr lang="en-US" sz="6200" dirty="0"/>
              <a:t> Division    </a:t>
            </a:r>
          </a:p>
          <a:p>
            <a:r>
              <a:rPr lang="en-US" sz="6200" dirty="0"/>
              <a:t>Modulus {</a:t>
            </a:r>
            <a:r>
              <a:rPr lang="en-US" sz="6200" i="1" dirty="0">
                <a:solidFill>
                  <a:srgbClr val="FF0000"/>
                </a:solidFill>
              </a:rPr>
              <a:t>Formula:- remainder = a - </a:t>
            </a:r>
            <a:r>
              <a:rPr lang="en-US" sz="6200" i="1" dirty="0" err="1">
                <a:solidFill>
                  <a:srgbClr val="FF0000"/>
                </a:solidFill>
              </a:rPr>
              <a:t>floor_division</a:t>
            </a:r>
            <a:r>
              <a:rPr lang="en-US" sz="6200" i="1" dirty="0">
                <a:solidFill>
                  <a:srgbClr val="FF0000"/>
                </a:solidFill>
              </a:rPr>
              <a:t>(a/b) * b</a:t>
            </a:r>
            <a:r>
              <a:rPr lang="en-US" sz="6200" dirty="0"/>
              <a:t>} </a:t>
            </a:r>
          </a:p>
          <a:p>
            <a:r>
              <a:rPr lang="en-US" sz="6200" dirty="0"/>
              <a:t>Power operation</a:t>
            </a:r>
          </a:p>
          <a:p>
            <a:pPr>
              <a:buNone/>
            </a:pPr>
            <a:endParaRPr lang="en-IN" sz="6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329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DFCE7-C13C-43BC-9FDA-4EFD21AF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796" y="945089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FILEs:-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FE1637-AF66-41FB-89C9-EA39BBFC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IN" sz="2800" dirty="0"/>
              <a:t>C file :-  </a:t>
            </a:r>
            <a:r>
              <a:rPr lang="en-IN" sz="2800" dirty="0" err="1"/>
              <a:t>main.c</a:t>
            </a:r>
            <a:r>
              <a:rPr lang="en-IN" sz="2800" dirty="0"/>
              <a:t> , </a:t>
            </a:r>
            <a:r>
              <a:rPr lang="en-IN" sz="2800" dirty="0" err="1"/>
              <a:t>functions.c</a:t>
            </a:r>
            <a:r>
              <a:rPr lang="en-IN" sz="2800" dirty="0"/>
              <a:t> , </a:t>
            </a:r>
            <a:r>
              <a:rPr lang="en-IN" sz="2800" dirty="0" err="1"/>
              <a:t>istack.c</a:t>
            </a:r>
            <a:r>
              <a:rPr lang="en-IN" sz="2800" dirty="0"/>
              <a:t> , </a:t>
            </a:r>
            <a:r>
              <a:rPr lang="en-IN" sz="2800" dirty="0" err="1"/>
              <a:t>list.c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/>
              <a:t>H file :- </a:t>
            </a:r>
            <a:r>
              <a:rPr lang="en-IN" sz="2800" dirty="0" err="1"/>
              <a:t>functions.h</a:t>
            </a:r>
            <a:r>
              <a:rPr lang="en-IN" sz="2800" dirty="0"/>
              <a:t>, </a:t>
            </a:r>
            <a:r>
              <a:rPr lang="en-IN" sz="2800" dirty="0" err="1"/>
              <a:t>istack.h</a:t>
            </a:r>
            <a:r>
              <a:rPr lang="en-IN" sz="2800" dirty="0"/>
              <a:t>, </a:t>
            </a:r>
            <a:r>
              <a:rPr lang="en-IN" sz="2800" dirty="0" err="1"/>
              <a:t>list.h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62881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EFB36-A72F-4ADA-8636-2528CC3D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41" y="770917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CONTAINING:-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C6CD0A-0976-41A6-9AE9-97B7F906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Main.c</a:t>
            </a:r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file </a:t>
            </a:r>
            <a:r>
              <a:rPr lang="en-IN" dirty="0"/>
              <a:t>contain </a:t>
            </a:r>
            <a:r>
              <a:rPr lang="en-IN" b="1" dirty="0"/>
              <a:t>token</a:t>
            </a:r>
            <a:r>
              <a:rPr lang="en-IN" dirty="0"/>
              <a:t> concept which </a:t>
            </a:r>
            <a:r>
              <a:rPr lang="en-IN" dirty="0" smtClean="0"/>
              <a:t>stored operand ,operator </a:t>
            </a:r>
            <a:r>
              <a:rPr lang="en-IN" smtClean="0"/>
              <a:t>and also </a:t>
            </a:r>
            <a:r>
              <a:rPr lang="en-IN" dirty="0" smtClean="0"/>
              <a:t>show </a:t>
            </a:r>
            <a:r>
              <a:rPr lang="en-IN" dirty="0"/>
              <a:t>that user enter infix expression or not.</a:t>
            </a:r>
          </a:p>
          <a:p>
            <a:r>
              <a:rPr lang="en-IN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Function.c</a:t>
            </a:r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</a:t>
            </a:r>
            <a:r>
              <a:rPr lang="en-IN" dirty="0"/>
              <a:t>file contain all the   above mentioned operations code as well other requirement operation like </a:t>
            </a:r>
            <a:r>
              <a:rPr lang="en-IN" dirty="0" err="1">
                <a:solidFill>
                  <a:srgbClr val="FFFF00"/>
                </a:solidFill>
              </a:rPr>
              <a:t>compareEqual</a:t>
            </a:r>
            <a:r>
              <a:rPr lang="en-IN" dirty="0">
                <a:solidFill>
                  <a:srgbClr val="FFFF00"/>
                </a:solidFill>
              </a:rPr>
              <a:t> , </a:t>
            </a:r>
            <a:r>
              <a:rPr lang="en-IN" dirty="0" err="1">
                <a:solidFill>
                  <a:srgbClr val="FFFF00"/>
                </a:solidFill>
              </a:rPr>
              <a:t>decimalEqual</a:t>
            </a:r>
            <a:r>
              <a:rPr lang="en-IN" dirty="0">
                <a:solidFill>
                  <a:srgbClr val="FFFF00"/>
                </a:solidFill>
              </a:rPr>
              <a:t> , </a:t>
            </a:r>
            <a:r>
              <a:rPr lang="en-IN" dirty="0" err="1">
                <a:solidFill>
                  <a:srgbClr val="FFFF00"/>
                </a:solidFill>
              </a:rPr>
              <a:t>TwoPI</a:t>
            </a:r>
            <a:r>
              <a:rPr lang="en-IN" dirty="0">
                <a:solidFill>
                  <a:srgbClr val="FFFF00"/>
                </a:solidFill>
              </a:rPr>
              <a:t>() , </a:t>
            </a:r>
            <a:r>
              <a:rPr lang="en-IN" dirty="0" err="1">
                <a:solidFill>
                  <a:srgbClr val="FFFF00"/>
                </a:solidFill>
              </a:rPr>
              <a:t>convertToDouble</a:t>
            </a:r>
            <a:r>
              <a:rPr lang="en-IN" dirty="0">
                <a:solidFill>
                  <a:srgbClr val="FFFF00"/>
                </a:solidFill>
              </a:rPr>
              <a:t> , </a:t>
            </a:r>
            <a:r>
              <a:rPr lang="en-IN" dirty="0" err="1">
                <a:solidFill>
                  <a:srgbClr val="FFFF00"/>
                </a:solidFill>
              </a:rPr>
              <a:t>doubletoNumber</a:t>
            </a:r>
            <a:r>
              <a:rPr lang="en-IN" dirty="0">
                <a:solidFill>
                  <a:srgbClr val="FFFF00"/>
                </a:solidFill>
              </a:rPr>
              <a:t> etc.</a:t>
            </a:r>
          </a:p>
          <a:p>
            <a:r>
              <a:rPr lang="en-IN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istack.c</a:t>
            </a:r>
            <a:r>
              <a:rPr lang="en-IN" dirty="0"/>
              <a:t> file contain two stacks  . One stack operations for storing operand and other for storing character Operators.</a:t>
            </a:r>
          </a:p>
          <a:p>
            <a:r>
              <a:rPr lang="en-IN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list.c</a:t>
            </a:r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IN" dirty="0"/>
              <a:t>file contain  operations related </a:t>
            </a:r>
            <a:r>
              <a:rPr lang="en-IN" u="sng" dirty="0"/>
              <a:t>linked list.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9017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B67E1-3628-472F-B724-13929C0C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15" y="770917"/>
            <a:ext cx="9905998" cy="1478570"/>
          </a:xfrm>
        </p:spPr>
        <p:txBody>
          <a:bodyPr>
            <a:normAutofit/>
          </a:bodyPr>
          <a:lstStyle/>
          <a:p>
            <a:r>
              <a:rPr lang="en-IN" sz="2800" b="1" i="1" dirty="0">
                <a:solidFill>
                  <a:schemeClr val="accent4">
                    <a:lumMod val="75000"/>
                  </a:schemeClr>
                </a:solidFill>
              </a:rPr>
              <a:t>REQUIREMENT FROM USER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AEB55E-CD68-48C9-9E73-D0DBA14F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evaluates the expression using only 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infix expression evaluation.</a:t>
            </a:r>
            <a:r>
              <a:rPr lang="en-US" dirty="0"/>
              <a:t> </a:t>
            </a:r>
          </a:p>
          <a:p>
            <a:r>
              <a:rPr lang="en-US" dirty="0"/>
              <a:t> All expressions are evaluated according to their 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precedence.</a:t>
            </a:r>
            <a:r>
              <a:rPr lang="en-US" dirty="0"/>
              <a:t>  </a:t>
            </a:r>
          </a:p>
          <a:p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3">
                    <a:lumMod val="50000"/>
                  </a:schemeClr>
                </a:solidFill>
              </a:rPr>
              <a:t>paranthesis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_ '()' </a:t>
            </a:r>
            <a:r>
              <a:rPr lang="en-US" dirty="0"/>
              <a:t>can be used which is having higher precedence.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93354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394</TotalTime>
  <Words>175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   DSA mini PROJECT</vt:lpstr>
      <vt:lpstr> #Operations performed</vt:lpstr>
      <vt:lpstr>FILEs:-</vt:lpstr>
      <vt:lpstr>CONTAINING:-</vt:lpstr>
      <vt:lpstr>REQUIREMENT FROM USER 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</dc:title>
  <dc:creator>Vinaysingh Patil</dc:creator>
  <cp:lastModifiedBy>user</cp:lastModifiedBy>
  <cp:revision>17</cp:revision>
  <dcterms:created xsi:type="dcterms:W3CDTF">2020-11-07T03:57:02Z</dcterms:created>
  <dcterms:modified xsi:type="dcterms:W3CDTF">2020-12-07T05:21:32Z</dcterms:modified>
</cp:coreProperties>
</file>