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3E7DD-46F4-46A8-ACFC-FD65BDFD60F7}" v="8" dt="2025-06-27T05:35:30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>
        <p:scale>
          <a:sx n="75" d="100"/>
          <a:sy n="75" d="100"/>
        </p:scale>
        <p:origin x="1580" y="-2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amurti Vadavi" userId="2edb5f9d-3920-44b1-873c-3c8424efd54a" providerId="ADAL" clId="{4E23E7DD-46F4-46A8-ACFC-FD65BDFD60F7}"/>
    <pc:docChg chg="undo custSel modSld">
      <pc:chgData name="Keshavamurti Vadavi" userId="2edb5f9d-3920-44b1-873c-3c8424efd54a" providerId="ADAL" clId="{4E23E7DD-46F4-46A8-ACFC-FD65BDFD60F7}" dt="2025-06-27T05:43:52.132" v="371" actId="20577"/>
      <pc:docMkLst>
        <pc:docMk/>
      </pc:docMkLst>
      <pc:sldChg chg="modSp mod">
        <pc:chgData name="Keshavamurti Vadavi" userId="2edb5f9d-3920-44b1-873c-3c8424efd54a" providerId="ADAL" clId="{4E23E7DD-46F4-46A8-ACFC-FD65BDFD60F7}" dt="2025-06-27T05:43:52.132" v="371" actId="20577"/>
        <pc:sldMkLst>
          <pc:docMk/>
          <pc:sldMk cId="1559547913" sldId="256"/>
        </pc:sldMkLst>
        <pc:spChg chg="mod">
          <ac:chgData name="Keshavamurti Vadavi" userId="2edb5f9d-3920-44b1-873c-3c8424efd54a" providerId="ADAL" clId="{4E23E7DD-46F4-46A8-ACFC-FD65BDFD60F7}" dt="2025-06-27T05:36:01.168" v="204" actId="1076"/>
          <ac:spMkLst>
            <pc:docMk/>
            <pc:sldMk cId="1559547913" sldId="256"/>
            <ac:spMk id="15" creationId="{AFAE140F-2762-35E2-B915-D54539CC43BC}"/>
          </ac:spMkLst>
        </pc:spChg>
        <pc:spChg chg="mod">
          <ac:chgData name="Keshavamurti Vadavi" userId="2edb5f9d-3920-44b1-873c-3c8424efd54a" providerId="ADAL" clId="{4E23E7DD-46F4-46A8-ACFC-FD65BDFD60F7}" dt="2025-06-27T05:36:42.083" v="209" actId="1076"/>
          <ac:spMkLst>
            <pc:docMk/>
            <pc:sldMk cId="1559547913" sldId="256"/>
            <ac:spMk id="16" creationId="{13A2EB53-438A-6AEA-E7A7-8F193F13B5D7}"/>
          </ac:spMkLst>
        </pc:spChg>
        <pc:spChg chg="mod">
          <ac:chgData name="Keshavamurti Vadavi" userId="2edb5f9d-3920-44b1-873c-3c8424efd54a" providerId="ADAL" clId="{4E23E7DD-46F4-46A8-ACFC-FD65BDFD60F7}" dt="2025-06-27T05:43:26.001" v="367" actId="20577"/>
          <ac:spMkLst>
            <pc:docMk/>
            <pc:sldMk cId="1559547913" sldId="256"/>
            <ac:spMk id="17" creationId="{1B064F86-4CCD-222A-278E-8B9D7010625B}"/>
          </ac:spMkLst>
        </pc:spChg>
        <pc:spChg chg="mod">
          <ac:chgData name="Keshavamurti Vadavi" userId="2edb5f9d-3920-44b1-873c-3c8424efd54a" providerId="ADAL" clId="{4E23E7DD-46F4-46A8-ACFC-FD65BDFD60F7}" dt="2025-06-27T05:43:52.132" v="371" actId="20577"/>
          <ac:spMkLst>
            <pc:docMk/>
            <pc:sldMk cId="1559547913" sldId="256"/>
            <ac:spMk id="18" creationId="{BFEEEB37-87C2-E268-0677-884DD8BA12D0}"/>
          </ac:spMkLst>
        </pc:spChg>
        <pc:spChg chg="mod">
          <ac:chgData name="Keshavamurti Vadavi" userId="2edb5f9d-3920-44b1-873c-3c8424efd54a" providerId="ADAL" clId="{4E23E7DD-46F4-46A8-ACFC-FD65BDFD60F7}" dt="2025-06-27T05:43:41.687" v="369" actId="1076"/>
          <ac:spMkLst>
            <pc:docMk/>
            <pc:sldMk cId="1559547913" sldId="256"/>
            <ac:spMk id="19" creationId="{E4DE2547-3DA8-8905-76F8-8FC35404F539}"/>
          </ac:spMkLst>
        </pc:spChg>
        <pc:spChg chg="mod">
          <ac:chgData name="Keshavamurti Vadavi" userId="2edb5f9d-3920-44b1-873c-3c8424efd54a" providerId="ADAL" clId="{4E23E7DD-46F4-46A8-ACFC-FD65BDFD60F7}" dt="2025-06-27T05:43:38.815" v="368" actId="1076"/>
          <ac:spMkLst>
            <pc:docMk/>
            <pc:sldMk cId="1559547913" sldId="256"/>
            <ac:spMk id="20" creationId="{0C8465A3-09DD-0687-30DD-7515D8C55281}"/>
          </ac:spMkLst>
        </pc:spChg>
      </pc:sldChg>
      <pc:sldChg chg="modSp mod">
        <pc:chgData name="Keshavamurti Vadavi" userId="2edb5f9d-3920-44b1-873c-3c8424efd54a" providerId="ADAL" clId="{4E23E7DD-46F4-46A8-ACFC-FD65BDFD60F7}" dt="2025-06-27T05:41:18.708" v="352" actId="255"/>
        <pc:sldMkLst>
          <pc:docMk/>
          <pc:sldMk cId="1291801588" sldId="257"/>
        </pc:sldMkLst>
        <pc:spChg chg="mod">
          <ac:chgData name="Keshavamurti Vadavi" userId="2edb5f9d-3920-44b1-873c-3c8424efd54a" providerId="ADAL" clId="{4E23E7DD-46F4-46A8-ACFC-FD65BDFD60F7}" dt="2025-06-27T05:40:25.901" v="348" actId="20577"/>
          <ac:spMkLst>
            <pc:docMk/>
            <pc:sldMk cId="1291801588" sldId="257"/>
            <ac:spMk id="7" creationId="{DAF68F6E-E353-5D30-4619-7AC200E265E1}"/>
          </ac:spMkLst>
        </pc:spChg>
        <pc:spChg chg="mod">
          <ac:chgData name="Keshavamurti Vadavi" userId="2edb5f9d-3920-44b1-873c-3c8424efd54a" providerId="ADAL" clId="{4E23E7DD-46F4-46A8-ACFC-FD65BDFD60F7}" dt="2025-06-27T05:35:15.837" v="203" actId="1076"/>
          <ac:spMkLst>
            <pc:docMk/>
            <pc:sldMk cId="1291801588" sldId="257"/>
            <ac:spMk id="10" creationId="{81B219DB-7A09-4CFA-253D-01C0E01EB50F}"/>
          </ac:spMkLst>
        </pc:spChg>
        <pc:spChg chg="mod">
          <ac:chgData name="Keshavamurti Vadavi" userId="2edb5f9d-3920-44b1-873c-3c8424efd54a" providerId="ADAL" clId="{4E23E7DD-46F4-46A8-ACFC-FD65BDFD60F7}" dt="2025-06-27T05:39:31.760" v="327" actId="1076"/>
          <ac:spMkLst>
            <pc:docMk/>
            <pc:sldMk cId="1291801588" sldId="257"/>
            <ac:spMk id="15" creationId="{51425534-BDB9-33E2-34E4-2CBBDD274069}"/>
          </ac:spMkLst>
        </pc:spChg>
        <pc:spChg chg="mod">
          <ac:chgData name="Keshavamurti Vadavi" userId="2edb5f9d-3920-44b1-873c-3c8424efd54a" providerId="ADAL" clId="{4E23E7DD-46F4-46A8-ACFC-FD65BDFD60F7}" dt="2025-06-27T05:39:49.851" v="330" actId="1076"/>
          <ac:spMkLst>
            <pc:docMk/>
            <pc:sldMk cId="1291801588" sldId="257"/>
            <ac:spMk id="16" creationId="{95BEC7C3-FE6F-9B3C-5A56-106E56011A73}"/>
          </ac:spMkLst>
        </pc:spChg>
        <pc:spChg chg="mod">
          <ac:chgData name="Keshavamurti Vadavi" userId="2edb5f9d-3920-44b1-873c-3c8424efd54a" providerId="ADAL" clId="{4E23E7DD-46F4-46A8-ACFC-FD65BDFD60F7}" dt="2025-06-27T05:41:18.708" v="352" actId="255"/>
          <ac:spMkLst>
            <pc:docMk/>
            <pc:sldMk cId="1291801588" sldId="257"/>
            <ac:spMk id="18" creationId="{50590BDA-AAAB-CA75-2E7B-B3CA707AC640}"/>
          </ac:spMkLst>
        </pc:spChg>
        <pc:spChg chg="mod">
          <ac:chgData name="Keshavamurti Vadavi" userId="2edb5f9d-3920-44b1-873c-3c8424efd54a" providerId="ADAL" clId="{4E23E7DD-46F4-46A8-ACFC-FD65BDFD60F7}" dt="2025-06-27T05:35:01.478" v="201" actId="1076"/>
          <ac:spMkLst>
            <pc:docMk/>
            <pc:sldMk cId="1291801588" sldId="257"/>
            <ac:spMk id="19" creationId="{FC94B20D-ACF6-0FDB-4489-24131DCE376A}"/>
          </ac:spMkLst>
        </pc:spChg>
        <pc:grpChg chg="mod">
          <ac:chgData name="Keshavamurti Vadavi" userId="2edb5f9d-3920-44b1-873c-3c8424efd54a" providerId="ADAL" clId="{4E23E7DD-46F4-46A8-ACFC-FD65BDFD60F7}" dt="2025-06-27T05:39:46.199" v="329" actId="1076"/>
          <ac:grpSpMkLst>
            <pc:docMk/>
            <pc:sldMk cId="1291801588" sldId="257"/>
            <ac:grpSpMk id="21" creationId="{BEA88198-3E24-CD05-B3ED-5134EE9CF4B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36F920-6356-484E-01C7-13735D7569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8796C-AE06-1B35-9A23-38D1DF55B24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37A07-24A6-473D-BB2E-9A63E70B9D8F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3169400-E570-051D-C3DB-A604EC49CB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204D77-33A7-B062-69C6-31CA15997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74C9-2174-5557-08B6-6434191D5E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B26C-9326-5ADF-6C1F-C1DB039A0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242E0-7633-479B-BFC2-C3F474AD4CC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E496D-B2CC-41CB-9AF1-1E2BA2884B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6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3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1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87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8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8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4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84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0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9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5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66D1-B180-48D6-931C-94BF0FD07759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9271-4BDB-429E-A0A6-ACA31CB113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5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2BA88C-0DB0-A786-A587-91D746E005D3}"/>
              </a:ext>
            </a:extLst>
          </p:cNvPr>
          <p:cNvGrpSpPr/>
          <p:nvPr/>
        </p:nvGrpSpPr>
        <p:grpSpPr>
          <a:xfrm>
            <a:off x="1580575" y="172159"/>
            <a:ext cx="3015510" cy="11292563"/>
            <a:chOff x="1580575" y="172159"/>
            <a:chExt cx="3015510" cy="1129256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D2B7E9B-B504-F5BD-7BBF-6AC4396CA645}"/>
                </a:ext>
              </a:extLst>
            </p:cNvPr>
            <p:cNvGrpSpPr/>
            <p:nvPr/>
          </p:nvGrpSpPr>
          <p:grpSpPr>
            <a:xfrm>
              <a:off x="1580575" y="172159"/>
              <a:ext cx="3015510" cy="11292563"/>
              <a:chOff x="1580575" y="172159"/>
              <a:chExt cx="3015510" cy="1129256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6D3942E-D66C-AC0C-9173-CA964FD52712}"/>
                  </a:ext>
                </a:extLst>
              </p:cNvPr>
              <p:cNvSpPr/>
              <p:nvPr/>
            </p:nvSpPr>
            <p:spPr>
              <a:xfrm>
                <a:off x="1581371" y="172159"/>
                <a:ext cx="2925035" cy="112925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</a:schemeClr>
                  </a:gs>
                  <a:gs pos="79000">
                    <a:schemeClr val="accent5">
                      <a:lumMod val="95000"/>
                      <a:lumOff val="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AE140F-2762-35E2-B915-D54539CC43BC}"/>
                  </a:ext>
                </a:extLst>
              </p:cNvPr>
              <p:cNvSpPr txBox="1"/>
              <p:nvPr/>
            </p:nvSpPr>
            <p:spPr>
              <a:xfrm>
                <a:off x="2213070" y="5397524"/>
                <a:ext cx="1546001" cy="33855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Personal Details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A2EB53-438A-6AEA-E7A7-8F193F13B5D7}"/>
                  </a:ext>
                </a:extLst>
              </p:cNvPr>
              <p:cNvSpPr txBox="1"/>
              <p:nvPr/>
            </p:nvSpPr>
            <p:spPr>
              <a:xfrm>
                <a:off x="2302742" y="8107416"/>
                <a:ext cx="1366656" cy="33855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Family Details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064F86-4CCD-222A-278E-8B9D7010625B}"/>
                  </a:ext>
                </a:extLst>
              </p:cNvPr>
              <p:cNvSpPr txBox="1"/>
              <p:nvPr/>
            </p:nvSpPr>
            <p:spPr>
              <a:xfrm>
                <a:off x="1704011" y="5779326"/>
                <a:ext cx="2892074" cy="2246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dirty="0"/>
                  <a:t>Name		: </a:t>
                </a:r>
                <a:r>
                  <a:rPr lang="en-IN" sz="1400" b="1" dirty="0"/>
                  <a:t>Keshavamurti K Vadavi</a:t>
                </a:r>
              </a:p>
              <a:p>
                <a:r>
                  <a:rPr lang="en-IN" sz="1400" dirty="0"/>
                  <a:t>Native	: Gadag</a:t>
                </a:r>
              </a:p>
              <a:p>
                <a:r>
                  <a:rPr lang="en-IN" sz="1400" dirty="0"/>
                  <a:t>DOB		: 09-01-1996</a:t>
                </a:r>
              </a:p>
              <a:p>
                <a:r>
                  <a:rPr lang="en-IN" sz="1400" dirty="0"/>
                  <a:t>Gotra		: Bharadhdwaja</a:t>
                </a:r>
              </a:p>
              <a:p>
                <a:r>
                  <a:rPr lang="en-IN" sz="1400" dirty="0"/>
                  <a:t>Rashi 		: Simha </a:t>
                </a:r>
              </a:p>
              <a:p>
                <a:r>
                  <a:rPr lang="en-IN" sz="1400" dirty="0"/>
                  <a:t>Nakshatra	: Magha</a:t>
                </a:r>
              </a:p>
              <a:p>
                <a:r>
                  <a:rPr lang="en-IN" sz="1400" dirty="0"/>
                  <a:t>Profession	: Sr.Tech Specialist at</a:t>
                </a:r>
              </a:p>
              <a:p>
                <a:r>
                  <a:rPr lang="en-IN" sz="1400" dirty="0"/>
                  <a:t>Brillio Technologies,Bengaluru.</a:t>
                </a:r>
              </a:p>
              <a:p>
                <a:r>
                  <a:rPr lang="en-IN" sz="1400" dirty="0"/>
                  <a:t>Salary            : 18LPA</a:t>
                </a:r>
              </a:p>
              <a:p>
                <a:r>
                  <a:rPr lang="en-IN" sz="1400" dirty="0"/>
                  <a:t>Height	: 5’ 8”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EEEB37-87C2-E268-0677-884DD8BA12D0}"/>
                  </a:ext>
                </a:extLst>
              </p:cNvPr>
              <p:cNvSpPr txBox="1"/>
              <p:nvPr/>
            </p:nvSpPr>
            <p:spPr>
              <a:xfrm>
                <a:off x="1580575" y="8521502"/>
                <a:ext cx="292503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Father’s Name	: Krishnacharya</a:t>
                </a:r>
              </a:p>
              <a:p>
                <a:r>
                  <a:rPr lang="en-IN" sz="1400" dirty="0"/>
                  <a:t>			   Vadavi </a:t>
                </a:r>
              </a:p>
              <a:p>
                <a:r>
                  <a:rPr lang="en-IN" sz="1400" dirty="0"/>
                  <a:t>Mother’s Name      : Satyabhama</a:t>
                </a:r>
              </a:p>
              <a:p>
                <a:r>
                  <a:rPr lang="en-IN" sz="1400" dirty="0"/>
                  <a:t>Brothers/Sisters     : 1 Elder Brother</a:t>
                </a:r>
              </a:p>
              <a:p>
                <a:r>
                  <a:rPr lang="en-IN" sz="1400" dirty="0"/>
                  <a:t>Address	           : </a:t>
                </a:r>
                <a:r>
                  <a:rPr lang="en-IN" sz="1200" dirty="0"/>
                  <a:t>#256, 4</a:t>
                </a:r>
                <a:r>
                  <a:rPr lang="en-IN" sz="1200" baseline="30000" dirty="0"/>
                  <a:t>th</a:t>
                </a:r>
                <a:r>
                  <a:rPr lang="en-IN" sz="1200" dirty="0"/>
                  <a:t>Main Road, </a:t>
                </a:r>
              </a:p>
              <a:p>
                <a:r>
                  <a:rPr lang="en-IN" sz="1200" dirty="0"/>
                  <a:t>			Stage1, KHB Colony, </a:t>
                </a:r>
              </a:p>
              <a:p>
                <a:r>
                  <a:rPr lang="en-IN" sz="1200" dirty="0"/>
                  <a:t>			Basaveshwarnagar, </a:t>
                </a:r>
              </a:p>
              <a:p>
                <a:r>
                  <a:rPr lang="en-IN" sz="1200" dirty="0"/>
                  <a:t>			Bangalore </a:t>
                </a:r>
              </a:p>
              <a:p>
                <a:r>
                  <a:rPr lang="en-IN" sz="1400" dirty="0"/>
                  <a:t>Asset  </a:t>
                </a:r>
                <a:r>
                  <a:rPr lang="en-IN" sz="1200" dirty="0"/>
                  <a:t>                         : Own House in Native  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DE2547-3DA8-8905-76F8-8FC35404F539}"/>
                  </a:ext>
                </a:extLst>
              </p:cNvPr>
              <p:cNvSpPr txBox="1"/>
              <p:nvPr/>
            </p:nvSpPr>
            <p:spPr>
              <a:xfrm>
                <a:off x="2318923" y="10562363"/>
                <a:ext cx="1467774" cy="338554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 Details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8465A3-09DD-0687-30DD-7515D8C55281}"/>
                  </a:ext>
                </a:extLst>
              </p:cNvPr>
              <p:cNvSpPr txBox="1"/>
              <p:nvPr/>
            </p:nvSpPr>
            <p:spPr>
              <a:xfrm>
                <a:off x="2493903" y="10927596"/>
                <a:ext cx="1098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400" b="1" dirty="0"/>
                  <a:t>9620008622</a:t>
                </a:r>
              </a:p>
              <a:p>
                <a:r>
                  <a:rPr lang="en-IN" sz="1400" b="1" dirty="0"/>
                  <a:t>8095208793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13E2DF-FED9-AC3D-8667-7AFC235B5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966" t="22908" r="34298"/>
            <a:stretch/>
          </p:blipFill>
          <p:spPr>
            <a:xfrm>
              <a:off x="2213070" y="172159"/>
              <a:ext cx="1679480" cy="5117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954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975E5-3856-3546-F51C-0678BC95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EA88198-3E24-CD05-B3ED-5134EE9CF4BB}"/>
              </a:ext>
            </a:extLst>
          </p:cNvPr>
          <p:cNvGrpSpPr/>
          <p:nvPr/>
        </p:nvGrpSpPr>
        <p:grpSpPr>
          <a:xfrm>
            <a:off x="1674503" y="363112"/>
            <a:ext cx="3118380" cy="10890157"/>
            <a:chOff x="1581370" y="320779"/>
            <a:chExt cx="3118380" cy="1089015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DAE34B-EF4D-DCB1-9420-1A1B1B49B62A}"/>
                </a:ext>
              </a:extLst>
            </p:cNvPr>
            <p:cNvSpPr/>
            <p:nvPr/>
          </p:nvSpPr>
          <p:spPr>
            <a:xfrm>
              <a:off x="1581371" y="320779"/>
              <a:ext cx="2925035" cy="10890157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79000">
                  <a:schemeClr val="accent5">
                    <a:lumMod val="95000"/>
                    <a:lumOff val="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06C61C9-9E66-8DEE-5107-4051E15E1347}"/>
                </a:ext>
              </a:extLst>
            </p:cNvPr>
            <p:cNvGrpSpPr/>
            <p:nvPr/>
          </p:nvGrpSpPr>
          <p:grpSpPr>
            <a:xfrm>
              <a:off x="1581370" y="532708"/>
              <a:ext cx="3118380" cy="10509105"/>
              <a:chOff x="1581370" y="532708"/>
              <a:chExt cx="3118380" cy="1050910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425534-BDB9-33E2-34E4-2CBBDD274069}"/>
                  </a:ext>
                </a:extLst>
              </p:cNvPr>
              <p:cNvSpPr txBox="1"/>
              <p:nvPr/>
            </p:nvSpPr>
            <p:spPr>
              <a:xfrm>
                <a:off x="2289097" y="4675572"/>
                <a:ext cx="1546001" cy="35842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Personal Details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BEC7C3-FE6F-9B3C-5A56-106E56011A73}"/>
                  </a:ext>
                </a:extLst>
              </p:cNvPr>
              <p:cNvSpPr txBox="1"/>
              <p:nvPr/>
            </p:nvSpPr>
            <p:spPr>
              <a:xfrm>
                <a:off x="2307736" y="7586507"/>
                <a:ext cx="1366656" cy="35842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Family Details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590BDA-AAAB-CA75-2E7B-B3CA707AC640}"/>
                  </a:ext>
                </a:extLst>
              </p:cNvPr>
              <p:cNvSpPr txBox="1"/>
              <p:nvPr/>
            </p:nvSpPr>
            <p:spPr>
              <a:xfrm>
                <a:off x="1581370" y="7971463"/>
                <a:ext cx="2925035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Father’s Name        : Krishnacharya  			Vadavi </a:t>
                </a:r>
              </a:p>
              <a:p>
                <a:r>
                  <a:rPr lang="en-IN" sz="1400" dirty="0"/>
                  <a:t>Mother’s Name      : Satyabhama</a:t>
                </a:r>
              </a:p>
              <a:p>
                <a:r>
                  <a:rPr lang="en-IN" sz="1400" dirty="0"/>
                  <a:t>Brothers/Sisters: 1 Younger Brother</a:t>
                </a:r>
              </a:p>
              <a:p>
                <a:r>
                  <a:rPr lang="en-IN" sz="1400" dirty="0"/>
                  <a:t>Address		: </a:t>
                </a:r>
                <a:r>
                  <a:rPr lang="en-IN" sz="1200" dirty="0"/>
                  <a:t>#256, 4</a:t>
                </a:r>
                <a:r>
                  <a:rPr lang="en-IN" sz="1200" baseline="30000" dirty="0"/>
                  <a:t>th</a:t>
                </a:r>
                <a:r>
                  <a:rPr lang="en-IN" sz="1200" dirty="0"/>
                  <a:t>Main Road, </a:t>
                </a:r>
              </a:p>
              <a:p>
                <a:r>
                  <a:rPr lang="en-IN" sz="1200" dirty="0"/>
                  <a:t>			Stage1, KHB Colony, </a:t>
                </a:r>
              </a:p>
              <a:p>
                <a:r>
                  <a:rPr lang="en-IN" sz="1200" dirty="0"/>
                  <a:t>			Basaveshwarnagar, </a:t>
                </a:r>
              </a:p>
              <a:p>
                <a:r>
                  <a:rPr lang="en-IN" sz="1200" dirty="0"/>
                  <a:t>			Bangalore </a:t>
                </a:r>
              </a:p>
              <a:p>
                <a:r>
                  <a:rPr lang="en-IN" sz="1400" dirty="0"/>
                  <a:t>Asset  </a:t>
                </a:r>
                <a:r>
                  <a:rPr lang="en-IN" sz="1200" dirty="0"/>
                  <a:t>                         : Own House in Native  </a:t>
                </a:r>
              </a:p>
              <a:p>
                <a:endParaRPr lang="en-IN" sz="12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94B20D-ACF6-0FDB-4489-24131DCE376A}"/>
                  </a:ext>
                </a:extLst>
              </p:cNvPr>
              <p:cNvSpPr txBox="1"/>
              <p:nvPr/>
            </p:nvSpPr>
            <p:spPr>
              <a:xfrm>
                <a:off x="2321259" y="10095121"/>
                <a:ext cx="1467774" cy="35842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IN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Contact Details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181D6FB-15A4-5DFF-ADFE-22EE61CAE827}"/>
                  </a:ext>
                </a:extLst>
              </p:cNvPr>
              <p:cNvGrpSpPr/>
              <p:nvPr/>
            </p:nvGrpSpPr>
            <p:grpSpPr>
              <a:xfrm>
                <a:off x="1751850" y="5073243"/>
                <a:ext cx="2947900" cy="5968570"/>
                <a:chOff x="-2797008" y="4312627"/>
                <a:chExt cx="2934420" cy="5968592"/>
              </a:xfrm>
            </p:grpSpPr>
            <p:sp>
              <p:nvSpPr>
                <p:cNvPr id="7" name="TextBox 31">
                  <a:extLst>
                    <a:ext uri="{FF2B5EF4-FFF2-40B4-BE49-F238E27FC236}">
                      <a16:creationId xmlns:a16="http://schemas.microsoft.com/office/drawing/2014/main" id="{DAF68F6E-E353-5D30-4619-7AC200E265E1}"/>
                    </a:ext>
                  </a:extLst>
                </p:cNvPr>
                <p:cNvSpPr txBox="1"/>
                <p:nvPr/>
              </p:nvSpPr>
              <p:spPr>
                <a:xfrm>
                  <a:off x="-2797008" y="4312627"/>
                  <a:ext cx="2934420" cy="2492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Name	                : </a:t>
                  </a:r>
                  <a:r>
                    <a:rPr lang="en-IN" sz="1300" b="1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Venkatesh K Vadavi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Native	                : Gadag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DOB	                : 05-07-1992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Gotra	                : Bharadwaja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Rashi 		    : Simha 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Nakshatra	    : Poorva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300" dirty="0">
                      <a:solidFill>
                        <a:srgbClr val="00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Profession          </a:t>
                  </a: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: BNB Secucrity &amp; Automation Solutions Ltd.Bengaluru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Designation       : Project &amp; Service Engineer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Salary                 : 8.5 LPA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r>
                    <a:rPr lang="en-IN" sz="1300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Height	                : 5’ 9”</a:t>
                  </a:r>
                  <a:endParaRPr lang="en-IN" sz="13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" name="TextBox 34">
                  <a:extLst>
                    <a:ext uri="{FF2B5EF4-FFF2-40B4-BE49-F238E27FC236}">
                      <a16:creationId xmlns:a16="http://schemas.microsoft.com/office/drawing/2014/main" id="{81B219DB-7A09-4CFA-253D-01C0E01EB50F}"/>
                    </a:ext>
                  </a:extLst>
                </p:cNvPr>
                <p:cNvSpPr txBox="1"/>
                <p:nvPr/>
              </p:nvSpPr>
              <p:spPr>
                <a:xfrm>
                  <a:off x="-2301824" y="9819552"/>
                  <a:ext cx="1432028" cy="4616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IN" sz="1200" b="1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Cell : 	9591577146</a:t>
                  </a:r>
                  <a:endParaRPr lang="en-IN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buNone/>
                  </a:pPr>
                  <a:r>
                    <a:rPr lang="en-IN" sz="1200" b="1" kern="1200" dirty="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	8095208793</a:t>
                  </a:r>
                  <a:endParaRPr lang="en-IN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92139EE-86DB-B619-1858-987494163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6936" y="532708"/>
                <a:ext cx="1610324" cy="399983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9180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5607</TotalTime>
  <Words>241</Words>
  <Application>Microsoft Office PowerPoint</Application>
  <PresentationFormat>Widescreen</PresentationFormat>
  <Paragraphs>48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seetalakshmi g h</dc:creator>
  <cp:lastModifiedBy>Keshavamurti Vadavi</cp:lastModifiedBy>
  <cp:revision>32</cp:revision>
  <dcterms:created xsi:type="dcterms:W3CDTF">2025-02-02T15:12:31Z</dcterms:created>
  <dcterms:modified xsi:type="dcterms:W3CDTF">2025-06-27T05:43:57Z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etDate">
    <vt:lpwstr>2025-06-27T05:28:07Z</vt:lpwstr>
  </property>
  <property fmtid="{D5CDD505-2E9C-101B-9397-08002B2CF9AE}" pid="4" name="MSIP_Label_2ae551e3-0043-40f0-9a67-12d995049d50_Method">
    <vt:lpwstr>Standard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ActionId">
    <vt:lpwstr>b5b77a21-a1ef-468e-b256-7eb4388f747a</vt:lpwstr>
  </property>
  <property fmtid="{D5CDD505-2E9C-101B-9397-08002B2CF9AE}" pid="8" name="MSIP_Label_2ae551e3-0043-40f0-9a67-12d995049d50_ContentBits">
    <vt:lpwstr>0</vt:lpwstr>
  </property>
  <property fmtid="{D5CDD505-2E9C-101B-9397-08002B2CF9AE}" pid="9" name="MSIP_Label_2ae551e3-0043-40f0-9a67-12d995049d50_Tag">
    <vt:lpwstr>10, 3, 0, 1</vt:lpwstr>
  </property>
</Properties>
</file>