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Bitter Medium" panose="020B0604020202020204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i Deshmukh" userId="180c2441769edcca" providerId="LiveId" clId="{B9F7E0EF-122B-4527-9412-FAB30557D280}"/>
    <pc:docChg chg="addSld modSld sldOrd">
      <pc:chgData name="Aditi Deshmukh" userId="180c2441769edcca" providerId="LiveId" clId="{B9F7E0EF-122B-4527-9412-FAB30557D280}" dt="2024-12-09T21:42:40.009" v="55" actId="1076"/>
      <pc:docMkLst>
        <pc:docMk/>
      </pc:docMkLst>
      <pc:sldChg chg="addSp delSp modSp new mod ord">
        <pc:chgData name="Aditi Deshmukh" userId="180c2441769edcca" providerId="LiveId" clId="{B9F7E0EF-122B-4527-9412-FAB30557D280}" dt="2024-12-09T21:42:40.009" v="55" actId="1076"/>
        <pc:sldMkLst>
          <pc:docMk/>
          <pc:sldMk cId="3687757687" sldId="265"/>
        </pc:sldMkLst>
        <pc:spChg chg="add del mod">
          <ac:chgData name="Aditi Deshmukh" userId="180c2441769edcca" providerId="LiveId" clId="{B9F7E0EF-122B-4527-9412-FAB30557D280}" dt="2024-12-09T21:40:36.705" v="5"/>
          <ac:spMkLst>
            <pc:docMk/>
            <pc:sldMk cId="3687757687" sldId="265"/>
            <ac:spMk id="2" creationId="{BA2D194C-9310-E117-4111-056A6F983F8A}"/>
          </ac:spMkLst>
        </pc:spChg>
        <pc:spChg chg="add mod">
          <ac:chgData name="Aditi Deshmukh" userId="180c2441769edcca" providerId="LiveId" clId="{B9F7E0EF-122B-4527-9412-FAB30557D280}" dt="2024-12-09T21:42:40.009" v="55" actId="1076"/>
          <ac:spMkLst>
            <pc:docMk/>
            <pc:sldMk cId="3687757687" sldId="265"/>
            <ac:spMk id="3" creationId="{70F436D8-F824-5806-01FC-5DC78660EB83}"/>
          </ac:spMkLst>
        </pc:spChg>
        <pc:picChg chg="add mod">
          <ac:chgData name="Aditi Deshmukh" userId="180c2441769edcca" providerId="LiveId" clId="{B9F7E0EF-122B-4527-9412-FAB30557D280}" dt="2024-12-09T21:42:35.569" v="54" actId="14100"/>
          <ac:picMkLst>
            <pc:docMk/>
            <pc:sldMk cId="3687757687" sldId="265"/>
            <ac:picMk id="5" creationId="{8F76DA88-677D-1FA7-07C9-C04235D4B9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36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43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2144" y="1883288"/>
            <a:ext cx="3665577" cy="375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4800" b="1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NBA Management System</a:t>
            </a:r>
            <a:endParaRPr lang="en-US" sz="4800" dirty="0"/>
          </a:p>
        </p:txBody>
      </p:sp>
      <p:sp>
        <p:nvSpPr>
          <p:cNvPr id="5" name="Text 1"/>
          <p:cNvSpPr/>
          <p:nvPr/>
        </p:nvSpPr>
        <p:spPr>
          <a:xfrm>
            <a:off x="442310" y="2947762"/>
            <a:ext cx="8303657" cy="191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Presented by: </a:t>
            </a:r>
          </a:p>
          <a:p>
            <a:pPr marL="0" indent="0">
              <a:lnSpc>
                <a:spcPts val="1500"/>
              </a:lnSpc>
              <a:buNone/>
            </a:pPr>
            <a:endParaRPr lang="en-US" b="1" dirty="0">
              <a:solidFill>
                <a:srgbClr val="D9E1F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b="1" dirty="0">
                <a:solidFill>
                  <a:srgbClr val="D9E1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GROUP 8</a:t>
            </a:r>
          </a:p>
          <a:p>
            <a:pPr marL="0" indent="0">
              <a:lnSpc>
                <a:spcPts val="1500"/>
              </a:lnSpc>
              <a:buNone/>
            </a:pPr>
            <a:endParaRPr lang="en-US" dirty="0">
              <a:solidFill>
                <a:srgbClr val="D9E1F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Team Members:</a:t>
            </a:r>
          </a:p>
          <a:p>
            <a:pPr marL="0" indent="0">
              <a:lnSpc>
                <a:spcPts val="1500"/>
              </a:lnSpc>
              <a:buNone/>
            </a:pPr>
            <a:endParaRPr lang="en-US" dirty="0">
              <a:solidFill>
                <a:srgbClr val="D9E1F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9E1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Aditi Deshmukh</a:t>
            </a: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D9E1F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9E1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 Ning</a:t>
            </a: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D9E1F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D9E1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Rugved</a:t>
            </a:r>
            <a:r>
              <a:rPr lang="en-US" dirty="0">
                <a:solidFill>
                  <a:srgbClr val="D9E1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dirty="0" err="1">
                <a:solidFill>
                  <a:srgbClr val="D9E1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Gundawar</a:t>
            </a:r>
            <a:endParaRPr lang="en-US" dirty="0">
              <a:solidFill>
                <a:srgbClr val="D9E1F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D9E1F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9E1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Vinay Pawar</a:t>
            </a: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D9E1F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9E1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Tanmay Chandan</a:t>
            </a:r>
          </a:p>
        </p:txBody>
      </p:sp>
      <p:sp>
        <p:nvSpPr>
          <p:cNvPr id="12" name="Text 8"/>
          <p:cNvSpPr/>
          <p:nvPr/>
        </p:nvSpPr>
        <p:spPr>
          <a:xfrm>
            <a:off x="356247" y="6260223"/>
            <a:ext cx="8303657" cy="191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Professor Manuel Montrond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431" y="0"/>
            <a:ext cx="4485303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23016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Thank You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793790" y="391060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NBA Management System is designed to streamline data management and analysis, supporting NBA teams in achieving operational efficiency and maximizing on and off-court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4969" y="1077754"/>
            <a:ext cx="3079552" cy="384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Overview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18542" y="1154787"/>
            <a:ext cx="3079552" cy="384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04969" y="2396789"/>
            <a:ext cx="4063365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Data-driven Decision Making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718542" y="3520559"/>
            <a:ext cx="4063365" cy="1313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addresses challenges related to performance tracking, strategy planning, and game management, optimizing operational efficiency.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276731" y="2450603"/>
            <a:ext cx="3111937" cy="384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Improved Operations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5271492" y="3520559"/>
            <a:ext cx="4063365" cy="1313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NBA Database Management System facilitates efficient data management and analytics, enabling real-time access to essential information.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9862066" y="2396789"/>
            <a:ext cx="3079552" cy="384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Enhanced Outcomes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9862066" y="3520559"/>
            <a:ext cx="4063365" cy="1313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leveraging data-driven insights, the system empowers teams to make informed decisions, contributing to better outcomes both on and off the court.</a:t>
            </a: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18542" y="4834057"/>
            <a:ext cx="3079552" cy="384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718542" y="5526881"/>
            <a:ext cx="3079552" cy="384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718542" y="6219706"/>
            <a:ext cx="13193316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18542" y="6778943"/>
            <a:ext cx="13193316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718542" y="7338179"/>
            <a:ext cx="13193316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endParaRPr lang="en-US" sz="1600" dirty="0"/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260" y="228600"/>
            <a:ext cx="510540" cy="9116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F436D8-F824-5806-01FC-5DC78660EB83}"/>
              </a:ext>
            </a:extLst>
          </p:cNvPr>
          <p:cNvSpPr txBox="1"/>
          <p:nvPr/>
        </p:nvSpPr>
        <p:spPr>
          <a:xfrm>
            <a:off x="236667" y="591671"/>
            <a:ext cx="802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Bitter Medium" panose="020B0604020202020204" charset="0"/>
              </a:rPr>
              <a:t>Entity- Relationship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6DA88-677D-1FA7-07C9-C04235D4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" y="1463040"/>
            <a:ext cx="14506378" cy="66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5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3989" y="380524"/>
            <a:ext cx="2074307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Stored Procedures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05" y="795219"/>
            <a:ext cx="6804091" cy="441148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05" y="5460298"/>
            <a:ext cx="6662499" cy="244256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3989" y="7503557"/>
            <a:ext cx="6662499" cy="2210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endParaRPr lang="en-US" sz="10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057" y="950714"/>
            <a:ext cx="5482190" cy="4944477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1260" y="228600"/>
            <a:ext cx="510540" cy="9116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4596" y="451366"/>
            <a:ext cx="2462570" cy="307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Views</a:t>
            </a:r>
            <a:endParaRPr lang="en-US" sz="1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76" y="906172"/>
            <a:ext cx="6342571" cy="659500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4596" y="7369850"/>
            <a:ext cx="6540341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endParaRPr lang="en-US" sz="12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085" y="1773933"/>
            <a:ext cx="6665616" cy="633733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23083" y="5510093"/>
            <a:ext cx="6540341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endParaRPr lang="en-US" sz="12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1260" y="228600"/>
            <a:ext cx="510540" cy="9116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2955" y="615315"/>
            <a:ext cx="3355777" cy="419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User-defined Functions</a:t>
            </a:r>
            <a:endParaRPr lang="en-US" sz="2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25" y="1258231"/>
            <a:ext cx="6251735" cy="363900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25" y="5108509"/>
            <a:ext cx="6251735" cy="212537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2955" y="7054929"/>
            <a:ext cx="6259354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658" y="2043544"/>
            <a:ext cx="6825730" cy="3639004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659" y="5810438"/>
            <a:ext cx="6825729" cy="2338569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595711" y="7027307"/>
            <a:ext cx="6259354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1260" y="228600"/>
            <a:ext cx="510540" cy="9116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9381" y="597337"/>
            <a:ext cx="3749635" cy="406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2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Triggers and Encryption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1" y="1492328"/>
            <a:ext cx="6386079" cy="613993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381" y="7089934"/>
            <a:ext cx="6291143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496" y="1492329"/>
            <a:ext cx="6961254" cy="3623138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031" y="5303520"/>
            <a:ext cx="6985719" cy="281309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587496" y="6581061"/>
            <a:ext cx="6291143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1260" y="228600"/>
            <a:ext cx="510540" cy="9116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6519" y="489942"/>
            <a:ext cx="2672596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Visualization using Power BI</a:t>
            </a:r>
            <a:endParaRPr lang="en-US" sz="2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9" y="923582"/>
            <a:ext cx="6809590" cy="412175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3530" y="4200287"/>
            <a:ext cx="6474381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endParaRPr lang="en-US" sz="1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894268"/>
            <a:ext cx="7193128" cy="424995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40109" y="4938236"/>
            <a:ext cx="6474381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endParaRPr lang="en-US" sz="14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1260" y="228600"/>
            <a:ext cx="510540" cy="9116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8637" y="36200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Graphical User Interface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45" y="1082761"/>
            <a:ext cx="3846565" cy="384656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44" y="1082761"/>
            <a:ext cx="5798623" cy="569045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8122" y="4456355"/>
            <a:ext cx="3659327" cy="3659327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1260" y="228600"/>
            <a:ext cx="510540" cy="9116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152</Words>
  <Application>Microsoft Office PowerPoint</Application>
  <PresentationFormat>Custom</PresentationFormat>
  <Paragraphs>42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Open Sans</vt:lpstr>
      <vt:lpstr>Arial</vt:lpstr>
      <vt:lpstr>Bitter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Aditi Deshmukh</cp:lastModifiedBy>
  <cp:revision>4</cp:revision>
  <dcterms:created xsi:type="dcterms:W3CDTF">2024-12-09T21:15:13Z</dcterms:created>
  <dcterms:modified xsi:type="dcterms:W3CDTF">2024-12-09T21:42:43Z</dcterms:modified>
</cp:coreProperties>
</file>