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19"/>
  </p:notesMasterIdLst>
  <p:handoutMasterIdLst>
    <p:handoutMasterId r:id="rId20"/>
  </p:handoutMasterIdLst>
  <p:sldIdLst>
    <p:sldId id="276" r:id="rId2"/>
    <p:sldId id="277" r:id="rId3"/>
    <p:sldId id="278" r:id="rId4"/>
    <p:sldId id="313" r:id="rId5"/>
    <p:sldId id="296" r:id="rId6"/>
    <p:sldId id="308" r:id="rId7"/>
    <p:sldId id="310" r:id="rId8"/>
    <p:sldId id="291" r:id="rId9"/>
    <p:sldId id="311" r:id="rId10"/>
    <p:sldId id="314" r:id="rId11"/>
    <p:sldId id="316" r:id="rId12"/>
    <p:sldId id="317" r:id="rId13"/>
    <p:sldId id="312" r:id="rId14"/>
    <p:sldId id="315" r:id="rId15"/>
    <p:sldId id="318" r:id="rId16"/>
    <p:sldId id="319" r:id="rId17"/>
    <p:sldId id="257"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ina Hemmings" initials="GH" lastIdx="1" clrIdx="0">
    <p:extLst>
      <p:ext uri="{19B8F6BF-5375-455C-9EA6-DF929625EA0E}">
        <p15:presenceInfo xmlns:p15="http://schemas.microsoft.com/office/powerpoint/2012/main" userId="S::Georginah@actuaries.asn.au::c7ab8de9-96b7-49c4-9a87-3fc13f199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D0"/>
    <a:srgbClr val="78BE20"/>
    <a:srgbClr val="F2A90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14" autoAdjust="0"/>
  </p:normalViewPr>
  <p:slideViewPr>
    <p:cSldViewPr>
      <p:cViewPr varScale="1">
        <p:scale>
          <a:sx n="47" d="100"/>
          <a:sy n="47" d="100"/>
        </p:scale>
        <p:origin x="264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4" d="100"/>
          <a:sy n="74" d="100"/>
        </p:scale>
        <p:origin x="49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49-442F-AB60-EBB52AC15E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49-442F-AB60-EBB52AC15E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49-442F-AB60-EBB52AC15E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49-442F-AB60-EBB52AC15EE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Knowledge</c:v>
                </c:pt>
                <c:pt idx="1">
                  <c:v>Application</c:v>
                </c:pt>
                <c:pt idx="2">
                  <c:v>Higher-Order</c:v>
                </c:pt>
              </c:strCache>
            </c:strRef>
          </c:cat>
          <c:val>
            <c:numRef>
              <c:f>Sheet1!$B$2:$B$5</c:f>
              <c:numCache>
                <c:formatCode>General</c:formatCode>
                <c:ptCount val="4"/>
                <c:pt idx="0">
                  <c:v>20</c:v>
                </c:pt>
                <c:pt idx="1">
                  <c:v>50</c:v>
                </c:pt>
                <c:pt idx="2">
                  <c:v>30</c:v>
                </c:pt>
              </c:numCache>
            </c:numRef>
          </c:val>
          <c:extLst>
            <c:ext xmlns:c16="http://schemas.microsoft.com/office/drawing/2014/chart" uri="{C3380CC4-5D6E-409C-BE32-E72D297353CC}">
              <c16:uniqueId val="{00000000-D8CE-47B5-9560-8F313D377B2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7-22T14:01:40.207" idx="1">
    <p:pos x="10" y="10"/>
    <p:text>pli</p:text>
    <p:extLst>
      <p:ext uri="{C676402C-5697-4E1C-873F-D02D1690AC5C}">
        <p15:threadingInfo xmlns:p15="http://schemas.microsoft.com/office/powerpoint/2012/main" timeZoneBias="-6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97245-DAAB-41D7-B300-1829033E655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73A7ACBD-4690-4999-A9E4-960FD90BEA29}">
      <dgm:prSet phldrT="[Text]"/>
      <dgm:spPr/>
      <dgm:t>
        <a:bodyPr/>
        <a:lstStyle/>
        <a:p>
          <a:r>
            <a:rPr lang="en-US" dirty="0"/>
            <a:t>Address the question </a:t>
          </a:r>
        </a:p>
      </dgm:t>
    </dgm:pt>
    <dgm:pt modelId="{702BF113-FFF6-4D7F-8D35-CC2F2F0A99FD}" type="parTrans" cxnId="{42FCE57F-EC39-40AB-AC65-44481066FFD8}">
      <dgm:prSet/>
      <dgm:spPr/>
      <dgm:t>
        <a:bodyPr/>
        <a:lstStyle/>
        <a:p>
          <a:endParaRPr lang="en-US"/>
        </a:p>
      </dgm:t>
    </dgm:pt>
    <dgm:pt modelId="{5289CD39-9D45-4919-8F2D-CCB8B5CABC98}" type="sibTrans" cxnId="{42FCE57F-EC39-40AB-AC65-44481066FFD8}">
      <dgm:prSet/>
      <dgm:spPr/>
      <dgm:t>
        <a:bodyPr/>
        <a:lstStyle/>
        <a:p>
          <a:endParaRPr lang="en-US"/>
        </a:p>
      </dgm:t>
    </dgm:pt>
    <dgm:pt modelId="{86DD3E83-194A-4A03-B055-5B7114A7D996}">
      <dgm:prSet phldrT="[Text]"/>
      <dgm:spPr/>
      <dgm:t>
        <a:bodyPr/>
        <a:lstStyle/>
        <a:p>
          <a:r>
            <a:rPr lang="en-US" dirty="0"/>
            <a:t>State the obvious</a:t>
          </a:r>
        </a:p>
      </dgm:t>
    </dgm:pt>
    <dgm:pt modelId="{157CA611-2EFB-4592-BE48-F0572D616936}" type="parTrans" cxnId="{2F6F4E0F-3BDD-421E-AE11-414DB750D716}">
      <dgm:prSet/>
      <dgm:spPr/>
      <dgm:t>
        <a:bodyPr/>
        <a:lstStyle/>
        <a:p>
          <a:endParaRPr lang="en-US"/>
        </a:p>
      </dgm:t>
    </dgm:pt>
    <dgm:pt modelId="{00901668-D386-43FE-B36E-713F87DD4526}" type="sibTrans" cxnId="{2F6F4E0F-3BDD-421E-AE11-414DB750D716}">
      <dgm:prSet/>
      <dgm:spPr/>
      <dgm:t>
        <a:bodyPr/>
        <a:lstStyle/>
        <a:p>
          <a:endParaRPr lang="en-US"/>
        </a:p>
      </dgm:t>
    </dgm:pt>
    <dgm:pt modelId="{D15E3090-01B2-428C-9361-78430E5809C2}">
      <dgm:prSet phldrT="[Text]"/>
      <dgm:spPr/>
      <dgm:t>
        <a:bodyPr/>
        <a:lstStyle/>
        <a:p>
          <a:r>
            <a:rPr lang="en-US" dirty="0"/>
            <a:t>Ideas</a:t>
          </a:r>
        </a:p>
      </dgm:t>
    </dgm:pt>
    <dgm:pt modelId="{43EF4C6A-6B0A-4E0C-A568-90C8D57155E0}" type="parTrans" cxnId="{B5E0AA24-9DD0-491F-A73C-C5D938177691}">
      <dgm:prSet/>
      <dgm:spPr/>
      <dgm:t>
        <a:bodyPr/>
        <a:lstStyle/>
        <a:p>
          <a:endParaRPr lang="en-US"/>
        </a:p>
      </dgm:t>
    </dgm:pt>
    <dgm:pt modelId="{33F684D9-9BB7-44BF-9346-D6274A4EAA86}" type="sibTrans" cxnId="{B5E0AA24-9DD0-491F-A73C-C5D938177691}">
      <dgm:prSet/>
      <dgm:spPr/>
      <dgm:t>
        <a:bodyPr/>
        <a:lstStyle/>
        <a:p>
          <a:endParaRPr lang="en-US"/>
        </a:p>
      </dgm:t>
    </dgm:pt>
    <dgm:pt modelId="{E26F9A1A-5083-405F-BBF1-7388C384691E}">
      <dgm:prSet phldrT="[Text]"/>
      <dgm:spPr/>
      <dgm:t>
        <a:bodyPr/>
        <a:lstStyle/>
        <a:p>
          <a:r>
            <a:rPr lang="en-US" dirty="0"/>
            <a:t>Structure</a:t>
          </a:r>
        </a:p>
      </dgm:t>
    </dgm:pt>
    <dgm:pt modelId="{1A2F2850-1A56-42C9-9362-B9026E6E7798}" type="parTrans" cxnId="{0EC0F6F6-C33F-47DB-B642-94AF00837C03}">
      <dgm:prSet/>
      <dgm:spPr/>
      <dgm:t>
        <a:bodyPr/>
        <a:lstStyle/>
        <a:p>
          <a:endParaRPr lang="en-US"/>
        </a:p>
      </dgm:t>
    </dgm:pt>
    <dgm:pt modelId="{D2D1D2EA-2336-494C-9B41-B16AEA2A7383}" type="sibTrans" cxnId="{0EC0F6F6-C33F-47DB-B642-94AF00837C03}">
      <dgm:prSet/>
      <dgm:spPr/>
      <dgm:t>
        <a:bodyPr/>
        <a:lstStyle/>
        <a:p>
          <a:endParaRPr lang="en-US"/>
        </a:p>
      </dgm:t>
    </dgm:pt>
    <dgm:pt modelId="{28F16CF8-DA96-4848-8538-125B20FF0BFB}">
      <dgm:prSet phldrT="[Text]"/>
      <dgm:spPr/>
      <dgm:t>
        <a:bodyPr/>
        <a:lstStyle/>
        <a:p>
          <a:r>
            <a:rPr lang="en-US" dirty="0"/>
            <a:t>Time management</a:t>
          </a:r>
        </a:p>
      </dgm:t>
    </dgm:pt>
    <dgm:pt modelId="{77523733-CC42-4FBC-8D47-BCF015A147FD}" type="parTrans" cxnId="{B68C4043-8B00-43EE-9B73-176F2C6CB8AF}">
      <dgm:prSet/>
      <dgm:spPr/>
      <dgm:t>
        <a:bodyPr/>
        <a:lstStyle/>
        <a:p>
          <a:endParaRPr lang="en-US"/>
        </a:p>
      </dgm:t>
    </dgm:pt>
    <dgm:pt modelId="{6DACD3F9-FEC0-495D-908D-4BBE94BB690E}" type="sibTrans" cxnId="{B68C4043-8B00-43EE-9B73-176F2C6CB8AF}">
      <dgm:prSet/>
      <dgm:spPr/>
      <dgm:t>
        <a:bodyPr/>
        <a:lstStyle/>
        <a:p>
          <a:endParaRPr lang="en-US"/>
        </a:p>
      </dgm:t>
    </dgm:pt>
    <dgm:pt modelId="{F7C03D58-FBDE-408D-A2EB-66032DAEC154}">
      <dgm:prSet phldrT="[Text]"/>
      <dgm:spPr/>
      <dgm:t>
        <a:bodyPr/>
        <a:lstStyle/>
        <a:p>
          <a:r>
            <a:rPr lang="en-US" dirty="0"/>
            <a:t>Read question</a:t>
          </a:r>
        </a:p>
      </dgm:t>
    </dgm:pt>
    <dgm:pt modelId="{8B3AB5C6-ACF1-4BD6-876B-D73BE0EAFCB6}" type="parTrans" cxnId="{8D12B725-6A2F-4C33-96F7-07464C1A2CCF}">
      <dgm:prSet/>
      <dgm:spPr/>
      <dgm:t>
        <a:bodyPr/>
        <a:lstStyle/>
        <a:p>
          <a:endParaRPr lang="en-US"/>
        </a:p>
      </dgm:t>
    </dgm:pt>
    <dgm:pt modelId="{C2A30F0E-0165-416A-B241-AD814F4CC17A}" type="sibTrans" cxnId="{8D12B725-6A2F-4C33-96F7-07464C1A2CCF}">
      <dgm:prSet/>
      <dgm:spPr/>
      <dgm:t>
        <a:bodyPr/>
        <a:lstStyle/>
        <a:p>
          <a:endParaRPr lang="en-US"/>
        </a:p>
      </dgm:t>
    </dgm:pt>
    <dgm:pt modelId="{A78A6B7B-D176-49E6-B73B-062276087265}" type="pres">
      <dgm:prSet presAssocID="{DF297245-DAAB-41D7-B300-1829033E6556}" presName="cycle" presStyleCnt="0">
        <dgm:presLayoutVars>
          <dgm:chMax val="1"/>
          <dgm:dir/>
          <dgm:animLvl val="ctr"/>
          <dgm:resizeHandles val="exact"/>
        </dgm:presLayoutVars>
      </dgm:prSet>
      <dgm:spPr/>
    </dgm:pt>
    <dgm:pt modelId="{6286C917-0A38-4F8E-8223-925216C0D60B}" type="pres">
      <dgm:prSet presAssocID="{73A7ACBD-4690-4999-A9E4-960FD90BEA29}" presName="centerShape" presStyleLbl="node0" presStyleIdx="0" presStyleCnt="1"/>
      <dgm:spPr/>
    </dgm:pt>
    <dgm:pt modelId="{3AD79302-6C51-4042-A7DA-90983979966D}" type="pres">
      <dgm:prSet presAssocID="{157CA611-2EFB-4592-BE48-F0572D616936}" presName="parTrans" presStyleLbl="bgSibTrans2D1" presStyleIdx="0" presStyleCnt="5"/>
      <dgm:spPr/>
    </dgm:pt>
    <dgm:pt modelId="{EB5D58C1-813D-4344-BA55-FCE7A7CC5FD6}" type="pres">
      <dgm:prSet presAssocID="{86DD3E83-194A-4A03-B055-5B7114A7D996}" presName="node" presStyleLbl="node1" presStyleIdx="0" presStyleCnt="5">
        <dgm:presLayoutVars>
          <dgm:bulletEnabled val="1"/>
        </dgm:presLayoutVars>
      </dgm:prSet>
      <dgm:spPr/>
    </dgm:pt>
    <dgm:pt modelId="{51C24380-0683-438C-BE85-04FAD13F7CE9}" type="pres">
      <dgm:prSet presAssocID="{77523733-CC42-4FBC-8D47-BCF015A147FD}" presName="parTrans" presStyleLbl="bgSibTrans2D1" presStyleIdx="1" presStyleCnt="5"/>
      <dgm:spPr/>
    </dgm:pt>
    <dgm:pt modelId="{71972B78-09D3-45A7-BDF4-003EF7428D45}" type="pres">
      <dgm:prSet presAssocID="{28F16CF8-DA96-4848-8538-125B20FF0BFB}" presName="node" presStyleLbl="node1" presStyleIdx="1" presStyleCnt="5">
        <dgm:presLayoutVars>
          <dgm:bulletEnabled val="1"/>
        </dgm:presLayoutVars>
      </dgm:prSet>
      <dgm:spPr/>
    </dgm:pt>
    <dgm:pt modelId="{646920D1-903C-4607-881B-E0863D0F0609}" type="pres">
      <dgm:prSet presAssocID="{8B3AB5C6-ACF1-4BD6-876B-D73BE0EAFCB6}" presName="parTrans" presStyleLbl="bgSibTrans2D1" presStyleIdx="2" presStyleCnt="5"/>
      <dgm:spPr/>
    </dgm:pt>
    <dgm:pt modelId="{59BFA7C9-6628-43DF-B528-DE50AE2B554D}" type="pres">
      <dgm:prSet presAssocID="{F7C03D58-FBDE-408D-A2EB-66032DAEC154}" presName="node" presStyleLbl="node1" presStyleIdx="2" presStyleCnt="5">
        <dgm:presLayoutVars>
          <dgm:bulletEnabled val="1"/>
        </dgm:presLayoutVars>
      </dgm:prSet>
      <dgm:spPr/>
    </dgm:pt>
    <dgm:pt modelId="{A61D6A4E-BBBA-4C0C-8D59-474868681C66}" type="pres">
      <dgm:prSet presAssocID="{43EF4C6A-6B0A-4E0C-A568-90C8D57155E0}" presName="parTrans" presStyleLbl="bgSibTrans2D1" presStyleIdx="3" presStyleCnt="5"/>
      <dgm:spPr/>
    </dgm:pt>
    <dgm:pt modelId="{401E4FFA-D6F1-478D-8CEA-D8FAEFBE15CE}" type="pres">
      <dgm:prSet presAssocID="{D15E3090-01B2-428C-9361-78430E5809C2}" presName="node" presStyleLbl="node1" presStyleIdx="3" presStyleCnt="5">
        <dgm:presLayoutVars>
          <dgm:bulletEnabled val="1"/>
        </dgm:presLayoutVars>
      </dgm:prSet>
      <dgm:spPr/>
    </dgm:pt>
    <dgm:pt modelId="{DD502577-E5C5-4137-9AAB-EE5E2314B908}" type="pres">
      <dgm:prSet presAssocID="{1A2F2850-1A56-42C9-9362-B9026E6E7798}" presName="parTrans" presStyleLbl="bgSibTrans2D1" presStyleIdx="4" presStyleCnt="5"/>
      <dgm:spPr/>
    </dgm:pt>
    <dgm:pt modelId="{D3607C22-C76E-49AA-9F0F-29EB36C2DC4F}" type="pres">
      <dgm:prSet presAssocID="{E26F9A1A-5083-405F-BBF1-7388C384691E}" presName="node" presStyleLbl="node1" presStyleIdx="4" presStyleCnt="5">
        <dgm:presLayoutVars>
          <dgm:bulletEnabled val="1"/>
        </dgm:presLayoutVars>
      </dgm:prSet>
      <dgm:spPr/>
    </dgm:pt>
  </dgm:ptLst>
  <dgm:cxnLst>
    <dgm:cxn modelId="{2F6F4E0F-3BDD-421E-AE11-414DB750D716}" srcId="{73A7ACBD-4690-4999-A9E4-960FD90BEA29}" destId="{86DD3E83-194A-4A03-B055-5B7114A7D996}" srcOrd="0" destOrd="0" parTransId="{157CA611-2EFB-4592-BE48-F0572D616936}" sibTransId="{00901668-D386-43FE-B36E-713F87DD4526}"/>
    <dgm:cxn modelId="{9A843710-5029-43E7-86C3-30BEA28CA585}" type="presOf" srcId="{D15E3090-01B2-428C-9361-78430E5809C2}" destId="{401E4FFA-D6F1-478D-8CEA-D8FAEFBE15CE}" srcOrd="0" destOrd="0" presId="urn:microsoft.com/office/officeart/2005/8/layout/radial4"/>
    <dgm:cxn modelId="{9DF48823-11D7-4D01-8C0E-9A6217B961C1}" type="presOf" srcId="{157CA611-2EFB-4592-BE48-F0572D616936}" destId="{3AD79302-6C51-4042-A7DA-90983979966D}" srcOrd="0" destOrd="0" presId="urn:microsoft.com/office/officeart/2005/8/layout/radial4"/>
    <dgm:cxn modelId="{B5E0AA24-9DD0-491F-A73C-C5D938177691}" srcId="{73A7ACBD-4690-4999-A9E4-960FD90BEA29}" destId="{D15E3090-01B2-428C-9361-78430E5809C2}" srcOrd="3" destOrd="0" parTransId="{43EF4C6A-6B0A-4E0C-A568-90C8D57155E0}" sibTransId="{33F684D9-9BB7-44BF-9346-D6274A4EAA86}"/>
    <dgm:cxn modelId="{8D12B725-6A2F-4C33-96F7-07464C1A2CCF}" srcId="{73A7ACBD-4690-4999-A9E4-960FD90BEA29}" destId="{F7C03D58-FBDE-408D-A2EB-66032DAEC154}" srcOrd="2" destOrd="0" parTransId="{8B3AB5C6-ACF1-4BD6-876B-D73BE0EAFCB6}" sibTransId="{C2A30F0E-0165-416A-B241-AD814F4CC17A}"/>
    <dgm:cxn modelId="{B68C4043-8B00-43EE-9B73-176F2C6CB8AF}" srcId="{73A7ACBD-4690-4999-A9E4-960FD90BEA29}" destId="{28F16CF8-DA96-4848-8538-125B20FF0BFB}" srcOrd="1" destOrd="0" parTransId="{77523733-CC42-4FBC-8D47-BCF015A147FD}" sibTransId="{6DACD3F9-FEC0-495D-908D-4BBE94BB690E}"/>
    <dgm:cxn modelId="{3EF93348-C479-40B5-B17C-4F3197B9759C}" type="presOf" srcId="{73A7ACBD-4690-4999-A9E4-960FD90BEA29}" destId="{6286C917-0A38-4F8E-8223-925216C0D60B}" srcOrd="0" destOrd="0" presId="urn:microsoft.com/office/officeart/2005/8/layout/radial4"/>
    <dgm:cxn modelId="{FFFE5669-3FFE-45D4-8BB3-500812E3A88B}" type="presOf" srcId="{DF297245-DAAB-41D7-B300-1829033E6556}" destId="{A78A6B7B-D176-49E6-B73B-062276087265}" srcOrd="0" destOrd="0" presId="urn:microsoft.com/office/officeart/2005/8/layout/radial4"/>
    <dgm:cxn modelId="{42FCE57F-EC39-40AB-AC65-44481066FFD8}" srcId="{DF297245-DAAB-41D7-B300-1829033E6556}" destId="{73A7ACBD-4690-4999-A9E4-960FD90BEA29}" srcOrd="0" destOrd="0" parTransId="{702BF113-FFF6-4D7F-8D35-CC2F2F0A99FD}" sibTransId="{5289CD39-9D45-4919-8F2D-CCB8B5CABC98}"/>
    <dgm:cxn modelId="{48487B8C-98E2-402D-BA3D-2511EE460674}" type="presOf" srcId="{43EF4C6A-6B0A-4E0C-A568-90C8D57155E0}" destId="{A61D6A4E-BBBA-4C0C-8D59-474868681C66}" srcOrd="0" destOrd="0" presId="urn:microsoft.com/office/officeart/2005/8/layout/radial4"/>
    <dgm:cxn modelId="{A6346F96-2FF0-489E-8045-62D1F5606AB0}" type="presOf" srcId="{8B3AB5C6-ACF1-4BD6-876B-D73BE0EAFCB6}" destId="{646920D1-903C-4607-881B-E0863D0F0609}" srcOrd="0" destOrd="0" presId="urn:microsoft.com/office/officeart/2005/8/layout/radial4"/>
    <dgm:cxn modelId="{2804A497-91B4-445C-BF2B-DCC4D1E4A447}" type="presOf" srcId="{77523733-CC42-4FBC-8D47-BCF015A147FD}" destId="{51C24380-0683-438C-BE85-04FAD13F7CE9}" srcOrd="0" destOrd="0" presId="urn:microsoft.com/office/officeart/2005/8/layout/radial4"/>
    <dgm:cxn modelId="{9BA992A9-F0C7-402C-B904-70A1FDD5E94A}" type="presOf" srcId="{1A2F2850-1A56-42C9-9362-B9026E6E7798}" destId="{DD502577-E5C5-4137-9AAB-EE5E2314B908}" srcOrd="0" destOrd="0" presId="urn:microsoft.com/office/officeart/2005/8/layout/radial4"/>
    <dgm:cxn modelId="{7E8C83AD-71C1-4B74-908C-133C1E430528}" type="presOf" srcId="{F7C03D58-FBDE-408D-A2EB-66032DAEC154}" destId="{59BFA7C9-6628-43DF-B528-DE50AE2B554D}" srcOrd="0" destOrd="0" presId="urn:microsoft.com/office/officeart/2005/8/layout/radial4"/>
    <dgm:cxn modelId="{FC22E0B2-D7D0-4808-9084-C7596B38FF46}" type="presOf" srcId="{28F16CF8-DA96-4848-8538-125B20FF0BFB}" destId="{71972B78-09D3-45A7-BDF4-003EF7428D45}" srcOrd="0" destOrd="0" presId="urn:microsoft.com/office/officeart/2005/8/layout/radial4"/>
    <dgm:cxn modelId="{E64557CB-0972-411D-9BEF-5935D37A30C6}" type="presOf" srcId="{E26F9A1A-5083-405F-BBF1-7388C384691E}" destId="{D3607C22-C76E-49AA-9F0F-29EB36C2DC4F}" srcOrd="0" destOrd="0" presId="urn:microsoft.com/office/officeart/2005/8/layout/radial4"/>
    <dgm:cxn modelId="{D38BA3D8-FE67-472D-B651-65C4B7ED864F}" type="presOf" srcId="{86DD3E83-194A-4A03-B055-5B7114A7D996}" destId="{EB5D58C1-813D-4344-BA55-FCE7A7CC5FD6}" srcOrd="0" destOrd="0" presId="urn:microsoft.com/office/officeart/2005/8/layout/radial4"/>
    <dgm:cxn modelId="{0EC0F6F6-C33F-47DB-B642-94AF00837C03}" srcId="{73A7ACBD-4690-4999-A9E4-960FD90BEA29}" destId="{E26F9A1A-5083-405F-BBF1-7388C384691E}" srcOrd="4" destOrd="0" parTransId="{1A2F2850-1A56-42C9-9362-B9026E6E7798}" sibTransId="{D2D1D2EA-2336-494C-9B41-B16AEA2A7383}"/>
    <dgm:cxn modelId="{2628A7B7-103D-45AD-AB28-3D815C819E61}" type="presParOf" srcId="{A78A6B7B-D176-49E6-B73B-062276087265}" destId="{6286C917-0A38-4F8E-8223-925216C0D60B}" srcOrd="0" destOrd="0" presId="urn:microsoft.com/office/officeart/2005/8/layout/radial4"/>
    <dgm:cxn modelId="{0A1E0BF7-19F6-463E-8072-083B65FC8A50}" type="presParOf" srcId="{A78A6B7B-D176-49E6-B73B-062276087265}" destId="{3AD79302-6C51-4042-A7DA-90983979966D}" srcOrd="1" destOrd="0" presId="urn:microsoft.com/office/officeart/2005/8/layout/radial4"/>
    <dgm:cxn modelId="{3A8CFB0E-0F39-4602-AD4F-5AEBB704A6DB}" type="presParOf" srcId="{A78A6B7B-D176-49E6-B73B-062276087265}" destId="{EB5D58C1-813D-4344-BA55-FCE7A7CC5FD6}" srcOrd="2" destOrd="0" presId="urn:microsoft.com/office/officeart/2005/8/layout/radial4"/>
    <dgm:cxn modelId="{27E47EDF-9622-4DAA-B459-31ADEFD1DB62}" type="presParOf" srcId="{A78A6B7B-D176-49E6-B73B-062276087265}" destId="{51C24380-0683-438C-BE85-04FAD13F7CE9}" srcOrd="3" destOrd="0" presId="urn:microsoft.com/office/officeart/2005/8/layout/radial4"/>
    <dgm:cxn modelId="{CF1CDEEE-BBEC-4507-A229-76FFCEA07A39}" type="presParOf" srcId="{A78A6B7B-D176-49E6-B73B-062276087265}" destId="{71972B78-09D3-45A7-BDF4-003EF7428D45}" srcOrd="4" destOrd="0" presId="urn:microsoft.com/office/officeart/2005/8/layout/radial4"/>
    <dgm:cxn modelId="{7EB2BEF1-0737-45C0-A970-E190144A8896}" type="presParOf" srcId="{A78A6B7B-D176-49E6-B73B-062276087265}" destId="{646920D1-903C-4607-881B-E0863D0F0609}" srcOrd="5" destOrd="0" presId="urn:microsoft.com/office/officeart/2005/8/layout/radial4"/>
    <dgm:cxn modelId="{3B84A05F-F6E4-428C-8DFC-6D7BCDC8F580}" type="presParOf" srcId="{A78A6B7B-D176-49E6-B73B-062276087265}" destId="{59BFA7C9-6628-43DF-B528-DE50AE2B554D}" srcOrd="6" destOrd="0" presId="urn:microsoft.com/office/officeart/2005/8/layout/radial4"/>
    <dgm:cxn modelId="{57D68AAC-B2D5-4505-983C-D182058B3EED}" type="presParOf" srcId="{A78A6B7B-D176-49E6-B73B-062276087265}" destId="{A61D6A4E-BBBA-4C0C-8D59-474868681C66}" srcOrd="7" destOrd="0" presId="urn:microsoft.com/office/officeart/2005/8/layout/radial4"/>
    <dgm:cxn modelId="{0D665191-9A64-493B-BDE2-20869A197443}" type="presParOf" srcId="{A78A6B7B-D176-49E6-B73B-062276087265}" destId="{401E4FFA-D6F1-478D-8CEA-D8FAEFBE15CE}" srcOrd="8" destOrd="0" presId="urn:microsoft.com/office/officeart/2005/8/layout/radial4"/>
    <dgm:cxn modelId="{2F73DEFD-BC19-4A75-B17E-AC4797083F48}" type="presParOf" srcId="{A78A6B7B-D176-49E6-B73B-062276087265}" destId="{DD502577-E5C5-4137-9AAB-EE5E2314B908}" srcOrd="9" destOrd="0" presId="urn:microsoft.com/office/officeart/2005/8/layout/radial4"/>
    <dgm:cxn modelId="{01CB87B0-9987-492C-A998-367DEA760004}" type="presParOf" srcId="{A78A6B7B-D176-49E6-B73B-062276087265}" destId="{D3607C22-C76E-49AA-9F0F-29EB36C2DC4F}"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6C917-0A38-4F8E-8223-925216C0D60B}">
      <dsp:nvSpPr>
        <dsp:cNvPr id="0" name=""/>
        <dsp:cNvSpPr/>
      </dsp:nvSpPr>
      <dsp:spPr>
        <a:xfrm>
          <a:off x="2263616" y="2304674"/>
          <a:ext cx="1568767" cy="15687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Address the question </a:t>
          </a:r>
        </a:p>
      </dsp:txBody>
      <dsp:txXfrm>
        <a:off x="2493357" y="2534415"/>
        <a:ext cx="1109285" cy="1109285"/>
      </dsp:txXfrm>
    </dsp:sp>
    <dsp:sp modelId="{3AD79302-6C51-4042-A7DA-90983979966D}">
      <dsp:nvSpPr>
        <dsp:cNvPr id="0" name=""/>
        <dsp:cNvSpPr/>
      </dsp:nvSpPr>
      <dsp:spPr>
        <a:xfrm rot="10800000">
          <a:off x="745631"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5D58C1-813D-4344-BA55-FCE7A7CC5FD6}">
      <dsp:nvSpPr>
        <dsp:cNvPr id="0" name=""/>
        <dsp:cNvSpPr/>
      </dsp:nvSpPr>
      <dsp:spPr>
        <a:xfrm>
          <a:off x="466"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State the obvious</a:t>
          </a:r>
        </a:p>
      </dsp:txBody>
      <dsp:txXfrm>
        <a:off x="35386" y="2527846"/>
        <a:ext cx="1420489" cy="1122423"/>
      </dsp:txXfrm>
    </dsp:sp>
    <dsp:sp modelId="{51C24380-0683-438C-BE85-04FAD13F7CE9}">
      <dsp:nvSpPr>
        <dsp:cNvPr id="0" name=""/>
        <dsp:cNvSpPr/>
      </dsp:nvSpPr>
      <dsp:spPr>
        <a:xfrm rot="13500000">
          <a:off x="1209902"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72B78-09D3-45A7-BDF4-003EF7428D45}">
      <dsp:nvSpPr>
        <dsp:cNvPr id="0" name=""/>
        <dsp:cNvSpPr/>
      </dsp:nvSpPr>
      <dsp:spPr>
        <a:xfrm>
          <a:off x="674814"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Time management</a:t>
          </a:r>
        </a:p>
      </dsp:txBody>
      <dsp:txXfrm>
        <a:off x="709734" y="899826"/>
        <a:ext cx="1420489" cy="1122423"/>
      </dsp:txXfrm>
    </dsp:sp>
    <dsp:sp modelId="{646920D1-903C-4607-881B-E0863D0F0609}">
      <dsp:nvSpPr>
        <dsp:cNvPr id="0" name=""/>
        <dsp:cNvSpPr/>
      </dsp:nvSpPr>
      <dsp:spPr>
        <a:xfrm rot="16200000">
          <a:off x="2330752" y="128038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BFA7C9-6628-43DF-B528-DE50AE2B554D}">
      <dsp:nvSpPr>
        <dsp:cNvPr id="0" name=""/>
        <dsp:cNvSpPr/>
      </dsp:nvSpPr>
      <dsp:spPr>
        <a:xfrm>
          <a:off x="2302835" y="190557"/>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Read question</a:t>
          </a:r>
        </a:p>
      </dsp:txBody>
      <dsp:txXfrm>
        <a:off x="2337755" y="225477"/>
        <a:ext cx="1420489" cy="1122423"/>
      </dsp:txXfrm>
    </dsp:sp>
    <dsp:sp modelId="{A61D6A4E-BBBA-4C0C-8D59-474868681C66}">
      <dsp:nvSpPr>
        <dsp:cNvPr id="0" name=""/>
        <dsp:cNvSpPr/>
      </dsp:nvSpPr>
      <dsp:spPr>
        <a:xfrm rot="18900000">
          <a:off x="3451601" y="1744659"/>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1E4FFA-D6F1-478D-8CEA-D8FAEFBE15CE}">
      <dsp:nvSpPr>
        <dsp:cNvPr id="0" name=""/>
        <dsp:cNvSpPr/>
      </dsp:nvSpPr>
      <dsp:spPr>
        <a:xfrm>
          <a:off x="3930855" y="86490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Ideas</a:t>
          </a:r>
        </a:p>
      </dsp:txBody>
      <dsp:txXfrm>
        <a:off x="3965775" y="899826"/>
        <a:ext cx="1420489" cy="1122423"/>
      </dsp:txXfrm>
    </dsp:sp>
    <dsp:sp modelId="{DD502577-E5C5-4137-9AAB-EE5E2314B908}">
      <dsp:nvSpPr>
        <dsp:cNvPr id="0" name=""/>
        <dsp:cNvSpPr/>
      </dsp:nvSpPr>
      <dsp:spPr>
        <a:xfrm>
          <a:off x="3915872" y="2865508"/>
          <a:ext cx="1434495" cy="44709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607C22-C76E-49AA-9F0F-29EB36C2DC4F}">
      <dsp:nvSpPr>
        <dsp:cNvPr id="0" name=""/>
        <dsp:cNvSpPr/>
      </dsp:nvSpPr>
      <dsp:spPr>
        <a:xfrm>
          <a:off x="4605204" y="2492926"/>
          <a:ext cx="1490329" cy="1192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Structure</a:t>
          </a:r>
        </a:p>
      </dsp:txBody>
      <dsp:txXfrm>
        <a:off x="4640124" y="2527846"/>
        <a:ext cx="1420489" cy="112242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dirty="0">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dirty="0">
                <a:latin typeface="Century Gothic" panose="020B0502020202020204" pitchFamily="34" charset="0"/>
              </a:rPr>
              <a:t>Module 1: Introduction</a:t>
            </a:r>
            <a:endParaRPr lang="en-AU" sz="80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kern="1200" dirty="0">
                <a:effectLst/>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a:t>
            </a:fld>
            <a:endParaRPr lang="en-AU"/>
          </a:p>
        </p:txBody>
      </p:sp>
    </p:spTree>
    <p:extLst>
      <p:ext uri="{BB962C8B-B14F-4D97-AF65-F5344CB8AC3E}">
        <p14:creationId xmlns:p14="http://schemas.microsoft.com/office/powerpoint/2010/main" val="39242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10</a:t>
            </a:fld>
            <a:endParaRPr lang="en-AU"/>
          </a:p>
        </p:txBody>
      </p:sp>
    </p:spTree>
    <p:extLst>
      <p:ext uri="{BB962C8B-B14F-4D97-AF65-F5344CB8AC3E}">
        <p14:creationId xmlns:p14="http://schemas.microsoft.com/office/powerpoint/2010/main" val="386360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11</a:t>
            </a:fld>
            <a:endParaRPr lang="en-AU"/>
          </a:p>
        </p:txBody>
      </p:sp>
    </p:spTree>
    <p:extLst>
      <p:ext uri="{BB962C8B-B14F-4D97-AF65-F5344CB8AC3E}">
        <p14:creationId xmlns:p14="http://schemas.microsoft.com/office/powerpoint/2010/main" val="29806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12</a:t>
            </a:fld>
            <a:endParaRPr lang="en-AU"/>
          </a:p>
        </p:txBody>
      </p:sp>
    </p:spTree>
    <p:extLst>
      <p:ext uri="{BB962C8B-B14F-4D97-AF65-F5344CB8AC3E}">
        <p14:creationId xmlns:p14="http://schemas.microsoft.com/office/powerpoint/2010/main" val="76552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13</a:t>
            </a:fld>
            <a:endParaRPr lang="en-AU"/>
          </a:p>
        </p:txBody>
      </p:sp>
    </p:spTree>
    <p:extLst>
      <p:ext uri="{BB962C8B-B14F-4D97-AF65-F5344CB8AC3E}">
        <p14:creationId xmlns:p14="http://schemas.microsoft.com/office/powerpoint/2010/main" val="3424397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14</a:t>
            </a:fld>
            <a:endParaRPr lang="en-AU"/>
          </a:p>
        </p:txBody>
      </p:sp>
    </p:spTree>
    <p:extLst>
      <p:ext uri="{BB962C8B-B14F-4D97-AF65-F5344CB8AC3E}">
        <p14:creationId xmlns:p14="http://schemas.microsoft.com/office/powerpoint/2010/main" val="16918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15</a:t>
            </a:fld>
            <a:endParaRPr lang="en-AU"/>
          </a:p>
        </p:txBody>
      </p:sp>
    </p:spTree>
    <p:extLst>
      <p:ext uri="{BB962C8B-B14F-4D97-AF65-F5344CB8AC3E}">
        <p14:creationId xmlns:p14="http://schemas.microsoft.com/office/powerpoint/2010/main" val="2749988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16</a:t>
            </a:fld>
            <a:endParaRPr lang="en-AU"/>
          </a:p>
        </p:txBody>
      </p:sp>
    </p:spTree>
    <p:extLst>
      <p:ext uri="{BB962C8B-B14F-4D97-AF65-F5344CB8AC3E}">
        <p14:creationId xmlns:p14="http://schemas.microsoft.com/office/powerpoint/2010/main" val="391403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17</a:t>
            </a:fld>
            <a:endParaRPr lang="en-AU"/>
          </a:p>
        </p:txBody>
      </p:sp>
    </p:spTree>
    <p:extLst>
      <p:ext uri="{BB962C8B-B14F-4D97-AF65-F5344CB8AC3E}">
        <p14:creationId xmlns:p14="http://schemas.microsoft.com/office/powerpoint/2010/main" val="366760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a:t>
            </a:fld>
            <a:endParaRPr lang="en-AU"/>
          </a:p>
        </p:txBody>
      </p:sp>
    </p:spTree>
    <p:extLst>
      <p:ext uri="{BB962C8B-B14F-4D97-AF65-F5344CB8AC3E}">
        <p14:creationId xmlns:p14="http://schemas.microsoft.com/office/powerpoint/2010/main" val="51979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346657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254429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67348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394854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a:p>
        </p:txBody>
      </p:sp>
    </p:spTree>
    <p:extLst>
      <p:ext uri="{BB962C8B-B14F-4D97-AF65-F5344CB8AC3E}">
        <p14:creationId xmlns:p14="http://schemas.microsoft.com/office/powerpoint/2010/main" val="81480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a:p>
        </p:txBody>
      </p:sp>
    </p:spTree>
    <p:extLst>
      <p:ext uri="{BB962C8B-B14F-4D97-AF65-F5344CB8AC3E}">
        <p14:creationId xmlns:p14="http://schemas.microsoft.com/office/powerpoint/2010/main" val="2554446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9</a:t>
            </a:fld>
            <a:endParaRPr lang="en-AU"/>
          </a:p>
        </p:txBody>
      </p:sp>
    </p:spTree>
    <p:extLst>
      <p:ext uri="{BB962C8B-B14F-4D97-AF65-F5344CB8AC3E}">
        <p14:creationId xmlns:p14="http://schemas.microsoft.com/office/powerpoint/2010/main" val="4281283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June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LI&amp;R Valuations</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2</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pPr algn="ctr"/>
            <a:r>
              <a:rPr lang="en-AU" dirty="0"/>
              <a:t>LI&amp;R VALUATIONS</a:t>
            </a:r>
            <a:br>
              <a:rPr lang="en-AU" dirty="0"/>
            </a:br>
            <a:r>
              <a:rPr lang="en-AU" dirty="0"/>
              <a:t>semester 2, 2020</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STUDENT LOCATION</a:t>
            </a:r>
            <a:endParaRPr lang="en-AU" dirty="0"/>
          </a:p>
        </p:txBody>
      </p:sp>
      <p:graphicFrame>
        <p:nvGraphicFramePr>
          <p:cNvPr id="4" name="Content Placeholder 3">
            <a:extLst>
              <a:ext uri="{FF2B5EF4-FFF2-40B4-BE49-F238E27FC236}">
                <a16:creationId xmlns:a16="http://schemas.microsoft.com/office/drawing/2014/main" id="{AF523223-F927-432B-9A4F-B7140772EC85}"/>
              </a:ext>
            </a:extLst>
          </p:cNvPr>
          <p:cNvGraphicFramePr>
            <a:graphicFrameLocks noGrp="1"/>
          </p:cNvGraphicFramePr>
          <p:nvPr>
            <p:ph idx="1"/>
            <p:extLst>
              <p:ext uri="{D42A27DB-BD31-4B8C-83A1-F6EECF244321}">
                <p14:modId xmlns:p14="http://schemas.microsoft.com/office/powerpoint/2010/main" val="2890716068"/>
              </p:ext>
            </p:extLst>
          </p:nvPr>
        </p:nvGraphicFramePr>
        <p:xfrm>
          <a:off x="301254" y="1340768"/>
          <a:ext cx="8231186" cy="4388328"/>
        </p:xfrm>
        <a:graphic>
          <a:graphicData uri="http://schemas.openxmlformats.org/drawingml/2006/table">
            <a:tbl>
              <a:tblPr>
                <a:tableStyleId>{775DCB02-9BB8-47FD-8907-85C794F793BA}</a:tableStyleId>
              </a:tblPr>
              <a:tblGrid>
                <a:gridCol w="2038498">
                  <a:extLst>
                    <a:ext uri="{9D8B030D-6E8A-4147-A177-3AD203B41FA5}">
                      <a16:colId xmlns:a16="http://schemas.microsoft.com/office/drawing/2014/main" val="2413433005"/>
                    </a:ext>
                  </a:extLst>
                </a:gridCol>
                <a:gridCol w="2160240">
                  <a:extLst>
                    <a:ext uri="{9D8B030D-6E8A-4147-A177-3AD203B41FA5}">
                      <a16:colId xmlns:a16="http://schemas.microsoft.com/office/drawing/2014/main" val="1402214532"/>
                    </a:ext>
                  </a:extLst>
                </a:gridCol>
                <a:gridCol w="4032448">
                  <a:extLst>
                    <a:ext uri="{9D8B030D-6E8A-4147-A177-3AD203B41FA5}">
                      <a16:colId xmlns:a16="http://schemas.microsoft.com/office/drawing/2014/main" val="582918714"/>
                    </a:ext>
                  </a:extLst>
                </a:gridCol>
              </a:tblGrid>
              <a:tr h="571905">
                <a:tc>
                  <a:txBody>
                    <a:bodyPr/>
                    <a:lstStyle/>
                    <a:p>
                      <a:pPr algn="ctr" fontAlgn="b"/>
                      <a:r>
                        <a:rPr lang="en-US" sz="1400" b="1" u="none" strike="noStrike">
                          <a:effectLst/>
                        </a:rPr>
                        <a:t>Country</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a:effectLst/>
                        </a:rPr>
                        <a:t>Number of students</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400" b="1" u="none" strike="noStrike" dirty="0">
                          <a:effectLst/>
                        </a:rPr>
                        <a:t>Time </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3299669"/>
                  </a:ext>
                </a:extLst>
              </a:tr>
              <a:tr h="285952">
                <a:tc>
                  <a:txBody>
                    <a:bodyPr/>
                    <a:lstStyle/>
                    <a:p>
                      <a:pPr algn="ctr" fontAlgn="b"/>
                      <a:r>
                        <a:rPr lang="en-US" sz="1400" u="none" strike="noStrike" dirty="0">
                          <a:effectLst/>
                        </a:rPr>
                        <a:t>Australia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11am (Sydney) or 8am (Perth)</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6922956"/>
                  </a:ext>
                </a:extLst>
              </a:tr>
              <a:tr h="285952">
                <a:tc>
                  <a:txBody>
                    <a:bodyPr/>
                    <a:lstStyle/>
                    <a:p>
                      <a:pPr algn="ctr" fontAlgn="b"/>
                      <a:r>
                        <a:rPr lang="en-US" sz="1400" u="none" strike="noStrike">
                          <a:effectLst/>
                        </a:rPr>
                        <a:t>China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8am (Beijing)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3114349"/>
                  </a:ext>
                </a:extLst>
              </a:tr>
              <a:tr h="368359">
                <a:tc>
                  <a:txBody>
                    <a:bodyPr/>
                    <a:lstStyle/>
                    <a:p>
                      <a:pPr algn="ctr" fontAlgn="b"/>
                      <a:r>
                        <a:rPr lang="en-US" sz="1400" u="none" strike="noStrike">
                          <a:effectLst/>
                        </a:rPr>
                        <a:t>Hong Kong SAR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8am (Hong Kong)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1328859"/>
                  </a:ext>
                </a:extLst>
              </a:tr>
              <a:tr h="285952">
                <a:tc>
                  <a:txBody>
                    <a:bodyPr/>
                    <a:lstStyle/>
                    <a:p>
                      <a:pPr algn="ctr" fontAlgn="b"/>
                      <a:r>
                        <a:rPr lang="en-US" sz="1400" u="none" strike="noStrike">
                          <a:effectLst/>
                        </a:rPr>
                        <a:t>Israel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3am (Jerusalem)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7758421"/>
                  </a:ext>
                </a:extLst>
              </a:tr>
              <a:tr h="285952">
                <a:tc>
                  <a:txBody>
                    <a:bodyPr/>
                    <a:lstStyle/>
                    <a:p>
                      <a:pPr algn="ctr" fontAlgn="b"/>
                      <a:r>
                        <a:rPr lang="en-US" sz="1400" u="none" strike="noStrike">
                          <a:effectLst/>
                        </a:rPr>
                        <a:t>Malaysia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8am (Kuala Lumper)</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0847442"/>
                  </a:ext>
                </a:extLst>
              </a:tr>
              <a:tr h="285952">
                <a:tc>
                  <a:txBody>
                    <a:bodyPr/>
                    <a:lstStyle/>
                    <a:p>
                      <a:pPr algn="ctr" fontAlgn="b"/>
                      <a:r>
                        <a:rPr lang="en-US" sz="1400" u="none" strike="noStrike">
                          <a:effectLst/>
                        </a:rPr>
                        <a:t>Netherlands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2am (Amsterdam)</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1237590"/>
                  </a:ext>
                </a:extLst>
              </a:tr>
              <a:tr h="285952">
                <a:tc>
                  <a:txBody>
                    <a:bodyPr/>
                    <a:lstStyle/>
                    <a:p>
                      <a:pPr algn="ctr" fontAlgn="b"/>
                      <a:r>
                        <a:rPr lang="en-US" sz="1400" u="none" strike="noStrike">
                          <a:effectLst/>
                        </a:rPr>
                        <a:t>New Zealand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1pm (Auckland)</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8578949"/>
                  </a:ext>
                </a:extLst>
              </a:tr>
              <a:tr h="285952">
                <a:tc>
                  <a:txBody>
                    <a:bodyPr/>
                    <a:lstStyle/>
                    <a:p>
                      <a:pPr algn="ctr" fontAlgn="b"/>
                      <a:r>
                        <a:rPr lang="en-US" sz="1400" u="none" strike="noStrike">
                          <a:effectLst/>
                        </a:rPr>
                        <a:t>Pakistan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5am (Islamabad)</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2266329"/>
                  </a:ext>
                </a:extLst>
              </a:tr>
              <a:tr h="285952">
                <a:tc>
                  <a:txBody>
                    <a:bodyPr/>
                    <a:lstStyle/>
                    <a:p>
                      <a:pPr algn="ctr" fontAlgn="b"/>
                      <a:r>
                        <a:rPr lang="en-US" sz="1400" u="none" strike="noStrike">
                          <a:effectLst/>
                        </a:rPr>
                        <a:t>Singapore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8am (Singapore)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3732500"/>
                  </a:ext>
                </a:extLst>
              </a:tr>
              <a:tr h="285952">
                <a:tc>
                  <a:txBody>
                    <a:bodyPr/>
                    <a:lstStyle/>
                    <a:p>
                      <a:pPr algn="ctr" fontAlgn="b"/>
                      <a:r>
                        <a:rPr lang="en-US" sz="1400" u="none" strike="noStrike">
                          <a:effectLst/>
                        </a:rPr>
                        <a:t>Sri Lanka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5:30am (Sri Jayawardenepura Kotte)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413922"/>
                  </a:ext>
                </a:extLst>
              </a:tr>
              <a:tr h="302592">
                <a:tc>
                  <a:txBody>
                    <a:bodyPr/>
                    <a:lstStyle/>
                    <a:p>
                      <a:pPr algn="ctr" fontAlgn="b"/>
                      <a:r>
                        <a:rPr lang="en-US" sz="1400" u="none" strike="noStrike" dirty="0">
                          <a:effectLst/>
                        </a:rPr>
                        <a:t>United Kingdom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1am (London)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770432"/>
                  </a:ext>
                </a:extLst>
              </a:tr>
              <a:tr h="285952">
                <a:tc>
                  <a:txBody>
                    <a:bodyPr/>
                    <a:lstStyle/>
                    <a:p>
                      <a:pPr algn="ctr" fontAlgn="b"/>
                      <a:r>
                        <a:rPr lang="en-US" sz="1400" u="none" strike="noStrike">
                          <a:effectLst/>
                        </a:rPr>
                        <a:t>United States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nn-NO" sz="1400" u="none" strike="noStrike">
                          <a:effectLst/>
                        </a:rPr>
                        <a:t>5pm (LA) or 8pm (NY)</a:t>
                      </a:r>
                      <a:endParaRPr lang="nn-NO"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123579"/>
                  </a:ext>
                </a:extLst>
              </a:tr>
              <a:tr h="285952">
                <a:tc>
                  <a:txBody>
                    <a:bodyPr/>
                    <a:lstStyle/>
                    <a:p>
                      <a:pPr algn="ctr" fontAlgn="b"/>
                      <a:r>
                        <a:rPr lang="en-US" sz="1400" b="1"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129</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0993090"/>
                  </a:ext>
                </a:extLst>
              </a:tr>
            </a:tbl>
          </a:graphicData>
        </a:graphic>
      </p:graphicFrame>
    </p:spTree>
    <p:extLst>
      <p:ext uri="{BB962C8B-B14F-4D97-AF65-F5344CB8AC3E}">
        <p14:creationId xmlns:p14="http://schemas.microsoft.com/office/powerpoint/2010/main" val="257081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Learning objectives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52529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Learning objectives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normAutofit fontScale="40000" lnSpcReduction="20000"/>
          </a:bodyPr>
          <a:lstStyle/>
          <a:p>
            <a:pPr lvl="0"/>
            <a:r>
              <a:rPr lang="en-US" b="1" dirty="0"/>
              <a:t>3. Prepare a valuation of life insurance or retirement fund liabilities (M4–10)</a:t>
            </a:r>
            <a:endParaRPr lang="en-US" dirty="0"/>
          </a:p>
          <a:p>
            <a:pPr marL="0" lvl="1" indent="0">
              <a:buNone/>
            </a:pPr>
            <a:r>
              <a:rPr lang="en-US" b="1" dirty="0">
                <a:solidFill>
                  <a:schemeClr val="accent1"/>
                </a:solidFill>
              </a:rPr>
              <a:t>3.3 Suggest and evaluate an appropriate valuation method, model and actuarial basis for major insurance product lines and for retirement products (M5, M8 &amp; M9) </a:t>
            </a:r>
            <a:endParaRPr lang="en-US" dirty="0">
              <a:solidFill>
                <a:schemeClr val="accent1"/>
              </a:solidFill>
            </a:endParaRPr>
          </a:p>
          <a:p>
            <a:pPr marL="266700" lvl="2" indent="0">
              <a:buNone/>
            </a:pPr>
            <a:r>
              <a:rPr lang="en-US" dirty="0"/>
              <a:t>3.3.1 Critique the principles guiding the selection of valuation approaches (M5 &amp; M9) </a:t>
            </a:r>
          </a:p>
          <a:p>
            <a:pPr marL="266700" lvl="2" indent="0">
              <a:buNone/>
            </a:pPr>
            <a:r>
              <a:rPr lang="en-GB" b="1" dirty="0"/>
              <a:t>3.3.2 Analyse</a:t>
            </a:r>
            <a:r>
              <a:rPr lang="en-US" b="1" dirty="0"/>
              <a:t> various valuation methodologies, including cash flow projection versus formula, prospective versus retrospective, net premium versus gross premium, and stochastic versus deterministic (M5 &amp; M9)</a:t>
            </a:r>
          </a:p>
          <a:p>
            <a:pPr marL="266700" lvl="2" indent="0">
              <a:buNone/>
            </a:pPr>
            <a:r>
              <a:rPr lang="en-US" dirty="0"/>
              <a:t>3.3.3 Distinguish between different valuation methodologies and consider the circumstances where each might be applied (M5 &amp; M9)</a:t>
            </a:r>
          </a:p>
          <a:p>
            <a:pPr marL="266700" lvl="2" indent="0">
              <a:buNone/>
            </a:pPr>
            <a:r>
              <a:rPr lang="en-US" dirty="0"/>
              <a:t>3.3.4 Apply methodologies for calculating claims reserves for IBNR, RBNA and CICP/DLR (M5)</a:t>
            </a:r>
          </a:p>
          <a:p>
            <a:pPr marL="266700" lvl="2" indent="0">
              <a:buNone/>
            </a:pPr>
            <a:r>
              <a:rPr lang="en-US" dirty="0"/>
              <a:t>3.3.5 Develop models for the application of methodologies for major product types (M5) </a:t>
            </a:r>
          </a:p>
          <a:p>
            <a:pPr marL="0" lvl="1" indent="0">
              <a:buNone/>
            </a:pPr>
            <a:r>
              <a:rPr lang="en-US" b="1" dirty="0">
                <a:solidFill>
                  <a:schemeClr val="accent1"/>
                </a:solidFill>
              </a:rPr>
              <a:t>3.4 Distinguish between gross of reinsurance and net of reinsurance calculations, and understand the credit risk associated with transfer of insurance risk (M5)</a:t>
            </a:r>
          </a:p>
          <a:p>
            <a:pPr marL="0" lvl="1" indent="0">
              <a:buNone/>
            </a:pPr>
            <a:r>
              <a:rPr lang="en-US" b="1" dirty="0">
                <a:solidFill>
                  <a:schemeClr val="accent1"/>
                </a:solidFill>
              </a:rPr>
              <a:t>3.5 Examine the concept of planned profit margins and calculate profit arising under different valuation approaches (M6)</a:t>
            </a:r>
            <a:endParaRPr lang="en-US" dirty="0">
              <a:solidFill>
                <a:schemeClr val="accent1"/>
              </a:solidFill>
            </a:endParaRPr>
          </a:p>
          <a:p>
            <a:pPr marL="266700" lvl="2" indent="0">
              <a:buNone/>
            </a:pPr>
            <a:r>
              <a:rPr lang="en-US" dirty="0"/>
              <a:t>3.5.1 Differentiate between actual and estimated profit</a:t>
            </a:r>
          </a:p>
          <a:p>
            <a:pPr marL="266700" lvl="2" indent="0">
              <a:buNone/>
            </a:pPr>
            <a:r>
              <a:rPr lang="en-US" b="1" dirty="0"/>
              <a:t>3.5.2 Explain the impact of the valuation basis on the timing of release of profit</a:t>
            </a:r>
          </a:p>
          <a:p>
            <a:pPr marL="266700" lvl="2" indent="0">
              <a:buNone/>
            </a:pPr>
            <a:r>
              <a:rPr lang="en-US" dirty="0"/>
              <a:t>3.5.3 Demonstrate the use of planned margins as a mechanism for the smooth release of profit</a:t>
            </a:r>
          </a:p>
          <a:p>
            <a:pPr marL="266700" lvl="2" indent="0">
              <a:buNone/>
            </a:pPr>
            <a:r>
              <a:rPr lang="en-US" dirty="0"/>
              <a:t>3.5.4 Determine distributable profit and understand the distinctions between accounting and distributable profit</a:t>
            </a:r>
          </a:p>
          <a:p>
            <a:pPr marL="266700" lvl="2" indent="0">
              <a:buNone/>
            </a:pPr>
            <a:r>
              <a:rPr lang="en-US" dirty="0"/>
              <a:t>3.5.5 Apply methodologies for the deferment of acquisition costs </a:t>
            </a:r>
          </a:p>
          <a:p>
            <a:pPr marL="266700" lvl="2" indent="0">
              <a:buNone/>
            </a:pPr>
            <a:r>
              <a:rPr lang="en-US" dirty="0"/>
              <a:t>3.5.6 Develop models for </a:t>
            </a:r>
            <a:r>
              <a:rPr lang="en-US" dirty="0" err="1"/>
              <a:t>recognising</a:t>
            </a:r>
            <a:r>
              <a:rPr lang="en-US" dirty="0"/>
              <a:t> the emergence of profit for various product types</a:t>
            </a:r>
          </a:p>
        </p:txBody>
      </p:sp>
    </p:spTree>
    <p:extLst>
      <p:ext uri="{BB962C8B-B14F-4D97-AF65-F5344CB8AC3E}">
        <p14:creationId xmlns:p14="http://schemas.microsoft.com/office/powerpoint/2010/main" val="52572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M5 and M6 Spreadsheets</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359902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Summary of tables and spreadsheets – M5 </a:t>
            </a:r>
            <a:endParaRPr lang="en-AU" dirty="0"/>
          </a:p>
        </p:txBody>
      </p:sp>
      <p:graphicFrame>
        <p:nvGraphicFramePr>
          <p:cNvPr id="4" name="Content Placeholder 3">
            <a:extLst>
              <a:ext uri="{FF2B5EF4-FFF2-40B4-BE49-F238E27FC236}">
                <a16:creationId xmlns:a16="http://schemas.microsoft.com/office/drawing/2014/main" id="{D5394F4A-BBFC-4EDA-83BD-6F0589764004}"/>
              </a:ext>
            </a:extLst>
          </p:cNvPr>
          <p:cNvGraphicFramePr>
            <a:graphicFrameLocks noGrp="1"/>
          </p:cNvGraphicFramePr>
          <p:nvPr>
            <p:ph idx="1"/>
            <p:extLst>
              <p:ext uri="{D42A27DB-BD31-4B8C-83A1-F6EECF244321}">
                <p14:modId xmlns:p14="http://schemas.microsoft.com/office/powerpoint/2010/main" val="2931288227"/>
              </p:ext>
            </p:extLst>
          </p:nvPr>
        </p:nvGraphicFramePr>
        <p:xfrm>
          <a:off x="755576" y="1484785"/>
          <a:ext cx="7632848" cy="4320475"/>
        </p:xfrm>
        <a:graphic>
          <a:graphicData uri="http://schemas.openxmlformats.org/drawingml/2006/table">
            <a:tbl>
              <a:tblPr>
                <a:tableStyleId>{5C22544A-7EE6-4342-B048-85BDC9FD1C3A}</a:tableStyleId>
              </a:tblPr>
              <a:tblGrid>
                <a:gridCol w="3881712">
                  <a:extLst>
                    <a:ext uri="{9D8B030D-6E8A-4147-A177-3AD203B41FA5}">
                      <a16:colId xmlns:a16="http://schemas.microsoft.com/office/drawing/2014/main" val="3170376479"/>
                    </a:ext>
                  </a:extLst>
                </a:gridCol>
                <a:gridCol w="3751136">
                  <a:extLst>
                    <a:ext uri="{9D8B030D-6E8A-4147-A177-3AD203B41FA5}">
                      <a16:colId xmlns:a16="http://schemas.microsoft.com/office/drawing/2014/main" val="2392875717"/>
                    </a:ext>
                  </a:extLst>
                </a:gridCol>
              </a:tblGrid>
              <a:tr h="318307">
                <a:tc>
                  <a:txBody>
                    <a:bodyPr/>
                    <a:lstStyle/>
                    <a:p>
                      <a:pPr marL="0" marR="0" algn="ctr" defTabSz="914400" rtl="0" eaLnBrk="1" fontAlgn="b" latinLnBrk="0" hangingPunct="1">
                        <a:lnSpc>
                          <a:spcPct val="120000"/>
                        </a:lnSpc>
                        <a:spcBef>
                          <a:spcPts val="600"/>
                        </a:spcBef>
                        <a:spcAft>
                          <a:spcPts val="200"/>
                        </a:spcAft>
                        <a:tabLst>
                          <a:tab pos="2520315" algn="l"/>
                        </a:tabLst>
                      </a:pPr>
                      <a:r>
                        <a:rPr lang="en-US" sz="1200" b="1" kern="1200" dirty="0">
                          <a:solidFill>
                            <a:schemeClr val="lt1"/>
                          </a:solidFill>
                          <a:effectLst/>
                          <a:latin typeface="+mn-lt"/>
                          <a:ea typeface="+mn-ea"/>
                          <a:cs typeface="+mn-cs"/>
                        </a:rPr>
                        <a:t>Table name</a:t>
                      </a:r>
                    </a:p>
                  </a:txBody>
                  <a:tcPr marL="9525" marR="9525" marT="9525" marB="0" anchor="ctr">
                    <a:solidFill>
                      <a:srgbClr val="0098D0"/>
                    </a:solidFill>
                  </a:tcPr>
                </a:tc>
                <a:tc>
                  <a:txBody>
                    <a:bodyPr/>
                    <a:lstStyle/>
                    <a:p>
                      <a:pPr marL="0" marR="0" algn="ctr" defTabSz="914400" rtl="0" eaLnBrk="1" fontAlgn="b" latinLnBrk="0" hangingPunct="1">
                        <a:lnSpc>
                          <a:spcPct val="120000"/>
                        </a:lnSpc>
                        <a:spcBef>
                          <a:spcPts val="600"/>
                        </a:spcBef>
                        <a:spcAft>
                          <a:spcPts val="200"/>
                        </a:spcAft>
                        <a:tabLst>
                          <a:tab pos="2520315" algn="l"/>
                        </a:tabLst>
                      </a:pPr>
                      <a:r>
                        <a:rPr lang="en-US" sz="1200" b="1" kern="1200" dirty="0">
                          <a:solidFill>
                            <a:schemeClr val="lt1"/>
                          </a:solidFill>
                          <a:effectLst/>
                          <a:latin typeface="+mn-lt"/>
                          <a:ea typeface="+mn-ea"/>
                          <a:cs typeface="+mn-cs"/>
                        </a:rPr>
                        <a:t>Spreadsheet</a:t>
                      </a:r>
                    </a:p>
                  </a:txBody>
                  <a:tcPr marL="9525" marR="9525" marT="9525" marB="0" anchor="ctr">
                    <a:solidFill>
                      <a:srgbClr val="0098D0"/>
                    </a:solidFill>
                  </a:tcPr>
                </a:tc>
                <a:extLst>
                  <a:ext uri="{0D108BD9-81ED-4DB2-BD59-A6C34878D82A}">
                    <a16:rowId xmlns:a16="http://schemas.microsoft.com/office/drawing/2014/main" val="1748924729"/>
                  </a:ext>
                </a:extLst>
              </a:tr>
              <a:tr h="333514">
                <a:tc>
                  <a:txBody>
                    <a:bodyPr/>
                    <a:lstStyle/>
                    <a:p>
                      <a:pPr algn="l" fontAlgn="ctr"/>
                      <a:r>
                        <a:rPr lang="en-US" sz="1000" u="none" strike="noStrike" dirty="0">
                          <a:effectLst/>
                        </a:rPr>
                        <a:t>Table 5.1 Equivalence of methods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Table 5.1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985110353"/>
                  </a:ext>
                </a:extLst>
              </a:tr>
              <a:tr h="333514">
                <a:tc>
                  <a:txBody>
                    <a:bodyPr/>
                    <a:lstStyle/>
                    <a:p>
                      <a:pPr algn="l" fontAlgn="ctr"/>
                      <a:r>
                        <a:rPr lang="en-US" sz="1000" u="none" strike="noStrike" dirty="0">
                          <a:effectLst/>
                        </a:rPr>
                        <a:t>Table 5.2a Cumulative reported claims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IBNR chain ladder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077775657"/>
                  </a:ext>
                </a:extLst>
              </a:tr>
              <a:tr h="333514">
                <a:tc>
                  <a:txBody>
                    <a:bodyPr/>
                    <a:lstStyle/>
                    <a:p>
                      <a:pPr algn="l" fontAlgn="ctr"/>
                      <a:r>
                        <a:rPr lang="en-US" sz="1000" u="none" strike="noStrike" dirty="0">
                          <a:effectLst/>
                        </a:rPr>
                        <a:t>Table 5.2b Claim development factors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IBNR chain ladder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248512737"/>
                  </a:ext>
                </a:extLst>
              </a:tr>
              <a:tr h="333514">
                <a:tc>
                  <a:txBody>
                    <a:bodyPr/>
                    <a:lstStyle/>
                    <a:p>
                      <a:pPr algn="l" fontAlgn="ctr"/>
                      <a:r>
                        <a:rPr lang="en-US" sz="1000" u="none" strike="noStrike" dirty="0">
                          <a:effectLst/>
                        </a:rPr>
                        <a:t>Table 5.2c IBNR claim payments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IBNR chain ladder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4238909966"/>
                  </a:ext>
                </a:extLst>
              </a:tr>
              <a:tr h="333514">
                <a:tc>
                  <a:txBody>
                    <a:bodyPr/>
                    <a:lstStyle/>
                    <a:p>
                      <a:pPr algn="l" fontAlgn="ctr"/>
                      <a:r>
                        <a:rPr lang="en-US" sz="1000" u="none" strike="noStrike" dirty="0">
                          <a:effectLst/>
                        </a:rPr>
                        <a:t>Table 5.2d Loss ratio calculation</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IBNR chain ladder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355154172"/>
                  </a:ext>
                </a:extLst>
              </a:tr>
              <a:tr h="333514">
                <a:tc>
                  <a:txBody>
                    <a:bodyPr/>
                    <a:lstStyle/>
                    <a:p>
                      <a:pPr algn="l" fontAlgn="ctr"/>
                      <a:r>
                        <a:rPr lang="en-US" sz="1000" u="none" strike="noStrike" dirty="0">
                          <a:effectLst/>
                        </a:rPr>
                        <a:t>Table 5.3a Net cash flow</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level premium term assurance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357542552"/>
                  </a:ext>
                </a:extLst>
              </a:tr>
              <a:tr h="333514">
                <a:tc>
                  <a:txBody>
                    <a:bodyPr/>
                    <a:lstStyle/>
                    <a:p>
                      <a:pPr algn="l" fontAlgn="ctr"/>
                      <a:r>
                        <a:rPr lang="en-US" sz="1000" u="none" strike="noStrike" dirty="0">
                          <a:effectLst/>
                        </a:rPr>
                        <a:t>Table 5.3b Liability and profit on different bases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level premium term assurance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780489545"/>
                  </a:ext>
                </a:extLst>
              </a:tr>
              <a:tr h="333514">
                <a:tc>
                  <a:txBody>
                    <a:bodyPr/>
                    <a:lstStyle/>
                    <a:p>
                      <a:pPr algn="l" fontAlgn="ctr"/>
                      <a:r>
                        <a:rPr lang="en-US" sz="1000" u="none" strike="noStrike" dirty="0">
                          <a:effectLst/>
                        </a:rPr>
                        <a:t>Table 5.4a Net cash flows</a:t>
                      </a:r>
                      <a:endParaRPr lang="en-US" sz="1000" b="1" i="0" u="none" strike="noStrike" dirty="0">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stepped premium term assurance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380652691"/>
                  </a:ext>
                </a:extLst>
              </a:tr>
              <a:tr h="333514">
                <a:tc>
                  <a:txBody>
                    <a:bodyPr/>
                    <a:lstStyle/>
                    <a:p>
                      <a:pPr algn="l" fontAlgn="ctr"/>
                      <a:r>
                        <a:rPr lang="en-US" sz="1000" u="none" strike="noStrike">
                          <a:effectLst/>
                        </a:rPr>
                        <a:t>Table 5.4b Liability and profit on different bases</a:t>
                      </a:r>
                      <a:endParaRPr lang="en-US" sz="1000" b="1" i="0" u="none" strike="noStrike">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stepped premium term assurance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719916763"/>
                  </a:ext>
                </a:extLst>
              </a:tr>
              <a:tr h="333514">
                <a:tc>
                  <a:txBody>
                    <a:bodyPr/>
                    <a:lstStyle/>
                    <a:p>
                      <a:pPr algn="l" fontAlgn="ctr"/>
                      <a:r>
                        <a:rPr lang="en-US" sz="1000" u="none" strike="noStrike">
                          <a:effectLst/>
                        </a:rPr>
                        <a:t>Table 5.5a Net cash flow</a:t>
                      </a:r>
                      <a:endParaRPr lang="en-US" sz="1000" b="1" i="0" u="none" strike="noStrike">
                        <a:solidFill>
                          <a:srgbClr val="0098D0"/>
                        </a:solidFill>
                        <a:effectLst/>
                        <a:latin typeface="Century Gothic" panose="020B0502020202020204" pitchFamily="34" charset="0"/>
                      </a:endParaRPr>
                    </a:p>
                  </a:txBody>
                  <a:tcPr marL="9525" marR="9525" marT="9525" marB="0" anchor="ctr"/>
                </a:tc>
                <a:tc>
                  <a:txBody>
                    <a:bodyPr/>
                    <a:lstStyle/>
                    <a:p>
                      <a:pPr algn="l" fontAlgn="b"/>
                      <a:r>
                        <a:rPr lang="fr-FR" sz="1000" u="none" strike="noStrike" dirty="0">
                          <a:effectLst/>
                        </a:rPr>
                        <a:t>Module 5 non profit </a:t>
                      </a:r>
                      <a:r>
                        <a:rPr lang="fr-FR" sz="1000" u="none" strike="noStrike" dirty="0" err="1">
                          <a:effectLst/>
                        </a:rPr>
                        <a:t>endowment</a:t>
                      </a:r>
                      <a:r>
                        <a:rPr lang="fr-FR" sz="1000" u="none" strike="noStrike" dirty="0">
                          <a:effectLst/>
                        </a:rPr>
                        <a:t> </a:t>
                      </a:r>
                      <a:r>
                        <a:rPr lang="fr-FR" sz="1000" u="none" strike="noStrike" dirty="0" err="1">
                          <a:effectLst/>
                        </a:rPr>
                        <a:t>insurance</a:t>
                      </a:r>
                      <a:r>
                        <a:rPr lang="fr-FR" sz="1000" u="none" strike="noStrike" dirty="0">
                          <a:effectLst/>
                        </a:rPr>
                        <a:t> </a:t>
                      </a:r>
                      <a:endParaRPr lang="fr-FR"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953163238"/>
                  </a:ext>
                </a:extLst>
              </a:tr>
              <a:tr h="333514">
                <a:tc>
                  <a:txBody>
                    <a:bodyPr/>
                    <a:lstStyle/>
                    <a:p>
                      <a:pPr algn="l" fontAlgn="ctr"/>
                      <a:r>
                        <a:rPr lang="en-US" sz="1000" u="none" strike="noStrike">
                          <a:effectLst/>
                        </a:rPr>
                        <a:t>Table 5.5b Liability and profit on different bases</a:t>
                      </a:r>
                      <a:endParaRPr lang="en-US" sz="1000" b="1" i="0" u="none" strike="noStrike">
                        <a:solidFill>
                          <a:srgbClr val="0098D0"/>
                        </a:solidFill>
                        <a:effectLst/>
                        <a:latin typeface="Century Gothic" panose="020B0502020202020204" pitchFamily="34" charset="0"/>
                      </a:endParaRPr>
                    </a:p>
                  </a:txBody>
                  <a:tcPr marL="9525" marR="9525" marT="9525" marB="0" anchor="ctr"/>
                </a:tc>
                <a:tc>
                  <a:txBody>
                    <a:bodyPr/>
                    <a:lstStyle/>
                    <a:p>
                      <a:pPr algn="l" fontAlgn="b"/>
                      <a:r>
                        <a:rPr lang="fr-FR" sz="1000" u="none" strike="noStrike" dirty="0">
                          <a:effectLst/>
                        </a:rPr>
                        <a:t>Module 5 non profit </a:t>
                      </a:r>
                      <a:r>
                        <a:rPr lang="fr-FR" sz="1000" u="none" strike="noStrike" dirty="0" err="1">
                          <a:effectLst/>
                        </a:rPr>
                        <a:t>endowment</a:t>
                      </a:r>
                      <a:r>
                        <a:rPr lang="fr-FR" sz="1000" u="none" strike="noStrike" dirty="0">
                          <a:effectLst/>
                        </a:rPr>
                        <a:t> </a:t>
                      </a:r>
                      <a:r>
                        <a:rPr lang="fr-FR" sz="1000" u="none" strike="noStrike" dirty="0" err="1">
                          <a:effectLst/>
                        </a:rPr>
                        <a:t>insurance</a:t>
                      </a:r>
                      <a:r>
                        <a:rPr lang="fr-FR" sz="1000" u="none" strike="noStrike" dirty="0">
                          <a:effectLst/>
                        </a:rPr>
                        <a:t> </a:t>
                      </a:r>
                      <a:endParaRPr lang="fr-FR"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4004212633"/>
                  </a:ext>
                </a:extLst>
              </a:tr>
              <a:tr h="333514">
                <a:tc>
                  <a:txBody>
                    <a:bodyPr/>
                    <a:lstStyle/>
                    <a:p>
                      <a:pPr algn="l" fontAlgn="ctr"/>
                      <a:r>
                        <a:rPr lang="en-US" sz="1000" u="none" strike="noStrike">
                          <a:effectLst/>
                        </a:rPr>
                        <a:t>Table 5.6 Active life valuation</a:t>
                      </a:r>
                      <a:endParaRPr lang="en-US" sz="1000" b="1" i="0" u="none" strike="noStrike">
                        <a:solidFill>
                          <a:srgbClr val="0098D0"/>
                        </a:solidFill>
                        <a:effectLst/>
                        <a:latin typeface="Century Gothic" panose="020B0502020202020204" pitchFamily="34" charset="0"/>
                      </a:endParaRPr>
                    </a:p>
                  </a:txBody>
                  <a:tcPr marL="9525" marR="9525" marT="9525" marB="0" anchor="ctr"/>
                </a:tc>
                <a:tc>
                  <a:txBody>
                    <a:bodyPr/>
                    <a:lstStyle/>
                    <a:p>
                      <a:pPr algn="l" fontAlgn="b"/>
                      <a:r>
                        <a:rPr lang="en-US" sz="1000" u="none" strike="noStrike" dirty="0">
                          <a:effectLst/>
                        </a:rPr>
                        <a:t>Module 5 disability income insurance active </a:t>
                      </a:r>
                      <a:endParaRPr lang="en-US" sz="10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818716308"/>
                  </a:ext>
                </a:extLst>
              </a:tr>
            </a:tbl>
          </a:graphicData>
        </a:graphic>
      </p:graphicFrame>
    </p:spTree>
    <p:extLst>
      <p:ext uri="{BB962C8B-B14F-4D97-AF65-F5344CB8AC3E}">
        <p14:creationId xmlns:p14="http://schemas.microsoft.com/office/powerpoint/2010/main" val="250009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normAutofit/>
          </a:bodyPr>
          <a:lstStyle/>
          <a:p>
            <a:r>
              <a:rPr lang="en-US" dirty="0"/>
              <a:t>Summary of tables and spreadsheets – M6 </a:t>
            </a:r>
            <a:endParaRPr lang="en-AU" dirty="0"/>
          </a:p>
        </p:txBody>
      </p:sp>
      <p:graphicFrame>
        <p:nvGraphicFramePr>
          <p:cNvPr id="6" name="Table 5">
            <a:extLst>
              <a:ext uri="{FF2B5EF4-FFF2-40B4-BE49-F238E27FC236}">
                <a16:creationId xmlns:a16="http://schemas.microsoft.com/office/drawing/2014/main" id="{2CBCA869-111A-49FF-8513-D24841D8151F}"/>
              </a:ext>
            </a:extLst>
          </p:cNvPr>
          <p:cNvGraphicFramePr>
            <a:graphicFrameLocks noGrp="1"/>
          </p:cNvGraphicFramePr>
          <p:nvPr>
            <p:extLst>
              <p:ext uri="{D42A27DB-BD31-4B8C-83A1-F6EECF244321}">
                <p14:modId xmlns:p14="http://schemas.microsoft.com/office/powerpoint/2010/main" val="2303084098"/>
              </p:ext>
            </p:extLst>
          </p:nvPr>
        </p:nvGraphicFramePr>
        <p:xfrm>
          <a:off x="755576" y="1438274"/>
          <a:ext cx="7704856" cy="4655024"/>
        </p:xfrm>
        <a:graphic>
          <a:graphicData uri="http://schemas.openxmlformats.org/drawingml/2006/table">
            <a:tbl>
              <a:tblPr>
                <a:tableStyleId>{5C22544A-7EE6-4342-B048-85BDC9FD1C3A}</a:tableStyleId>
              </a:tblPr>
              <a:tblGrid>
                <a:gridCol w="5105122">
                  <a:extLst>
                    <a:ext uri="{9D8B030D-6E8A-4147-A177-3AD203B41FA5}">
                      <a16:colId xmlns:a16="http://schemas.microsoft.com/office/drawing/2014/main" val="1344083928"/>
                    </a:ext>
                  </a:extLst>
                </a:gridCol>
                <a:gridCol w="2599734">
                  <a:extLst>
                    <a:ext uri="{9D8B030D-6E8A-4147-A177-3AD203B41FA5}">
                      <a16:colId xmlns:a16="http://schemas.microsoft.com/office/drawing/2014/main" val="3780044589"/>
                    </a:ext>
                  </a:extLst>
                </a:gridCol>
              </a:tblGrid>
              <a:tr h="211592">
                <a:tc>
                  <a:txBody>
                    <a:bodyPr/>
                    <a:lstStyle/>
                    <a:p>
                      <a:pPr marL="0" marR="0" algn="ctr" defTabSz="914400" rtl="0" eaLnBrk="1" fontAlgn="b" latinLnBrk="0" hangingPunct="1">
                        <a:lnSpc>
                          <a:spcPct val="120000"/>
                        </a:lnSpc>
                        <a:spcBef>
                          <a:spcPts val="600"/>
                        </a:spcBef>
                        <a:spcAft>
                          <a:spcPts val="200"/>
                        </a:spcAft>
                        <a:tabLst>
                          <a:tab pos="2520315" algn="l"/>
                        </a:tabLst>
                      </a:pPr>
                      <a:r>
                        <a:rPr lang="en-US" sz="1200" b="1" kern="1200" dirty="0">
                          <a:solidFill>
                            <a:schemeClr val="lt1"/>
                          </a:solidFill>
                          <a:effectLst/>
                          <a:latin typeface="+mn-lt"/>
                          <a:ea typeface="+mn-ea"/>
                          <a:cs typeface="+mn-cs"/>
                        </a:rPr>
                        <a:t>Table name</a:t>
                      </a:r>
                    </a:p>
                  </a:txBody>
                  <a:tcPr marL="9525" marR="9525" marT="9525" marB="0" anchor="ctr">
                    <a:solidFill>
                      <a:srgbClr val="0098D0"/>
                    </a:solidFill>
                  </a:tcPr>
                </a:tc>
                <a:tc>
                  <a:txBody>
                    <a:bodyPr/>
                    <a:lstStyle/>
                    <a:p>
                      <a:pPr marL="0" marR="0" algn="ctr" defTabSz="914400" rtl="0" eaLnBrk="1" fontAlgn="b" latinLnBrk="0" hangingPunct="1">
                        <a:lnSpc>
                          <a:spcPct val="120000"/>
                        </a:lnSpc>
                        <a:spcBef>
                          <a:spcPts val="600"/>
                        </a:spcBef>
                        <a:spcAft>
                          <a:spcPts val="200"/>
                        </a:spcAft>
                        <a:tabLst>
                          <a:tab pos="2520315" algn="l"/>
                        </a:tabLst>
                      </a:pPr>
                      <a:r>
                        <a:rPr lang="en-US" sz="1200" b="1" kern="1200" dirty="0">
                          <a:solidFill>
                            <a:schemeClr val="lt1"/>
                          </a:solidFill>
                          <a:effectLst/>
                          <a:latin typeface="+mn-lt"/>
                          <a:ea typeface="+mn-ea"/>
                          <a:cs typeface="+mn-cs"/>
                        </a:rPr>
                        <a:t>Spreadsheet</a:t>
                      </a:r>
                    </a:p>
                  </a:txBody>
                  <a:tcPr marL="9525" marR="9525" marT="9525" marB="0" anchor="ctr">
                    <a:solidFill>
                      <a:srgbClr val="0098D0"/>
                    </a:solidFill>
                  </a:tcPr>
                </a:tc>
                <a:extLst>
                  <a:ext uri="{0D108BD9-81ED-4DB2-BD59-A6C34878D82A}">
                    <a16:rowId xmlns:a16="http://schemas.microsoft.com/office/drawing/2014/main" val="1542976383"/>
                  </a:ext>
                </a:extLst>
              </a:tr>
              <a:tr h="211592">
                <a:tc>
                  <a:txBody>
                    <a:bodyPr/>
                    <a:lstStyle/>
                    <a:p>
                      <a:pPr algn="l" fontAlgn="b"/>
                      <a:r>
                        <a:rPr lang="en-US" sz="900" u="none" strike="noStrike">
                          <a:effectLst/>
                        </a:rPr>
                        <a:t>Table 6.1 Profit with liability values set to zero</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5 year LPTA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46157328"/>
                  </a:ext>
                </a:extLst>
              </a:tr>
              <a:tr h="211592">
                <a:tc>
                  <a:txBody>
                    <a:bodyPr/>
                    <a:lstStyle/>
                    <a:p>
                      <a:pPr algn="l" fontAlgn="b"/>
                      <a:r>
                        <a:rPr lang="en-US" sz="900" u="none" strike="noStrike">
                          <a:effectLst/>
                        </a:rPr>
                        <a:t>Table 6.2 Profit with realistic valuation basis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5 year LPTA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755995967"/>
                  </a:ext>
                </a:extLst>
              </a:tr>
              <a:tr h="211592">
                <a:tc>
                  <a:txBody>
                    <a:bodyPr/>
                    <a:lstStyle/>
                    <a:p>
                      <a:pPr algn="l" fontAlgn="b"/>
                      <a:r>
                        <a:rPr lang="en-US" sz="900" u="none" strike="noStrike">
                          <a:effectLst/>
                        </a:rPr>
                        <a:t>Table 6.3 no spreadsheet</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a:effectLst/>
                        </a:rPr>
                        <a:t>n/a</a:t>
                      </a:r>
                      <a:endParaRPr lang="en-US" sz="900" b="0" i="0" u="none" strike="noStrike">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414974251"/>
                  </a:ext>
                </a:extLst>
              </a:tr>
              <a:tr h="211592">
                <a:tc>
                  <a:txBody>
                    <a:bodyPr/>
                    <a:lstStyle/>
                    <a:p>
                      <a:pPr algn="l" fontAlgn="b"/>
                      <a:r>
                        <a:rPr lang="en-US" sz="900" u="none" strike="noStrike">
                          <a:effectLst/>
                        </a:rPr>
                        <a:t>Table 6.4 Cash flows with profit margin of 10% of premium</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stepped premium 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258631680"/>
                  </a:ext>
                </a:extLst>
              </a:tr>
              <a:tr h="211592">
                <a:tc>
                  <a:txBody>
                    <a:bodyPr/>
                    <a:lstStyle/>
                    <a:p>
                      <a:pPr algn="l" fontAlgn="b"/>
                      <a:r>
                        <a:rPr lang="en-US" sz="900" u="none" strike="noStrike">
                          <a:effectLst/>
                        </a:rPr>
                        <a:t>Table 6.5 Projected profit under different liability bases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stepped premium 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220066686"/>
                  </a:ext>
                </a:extLst>
              </a:tr>
              <a:tr h="211592">
                <a:tc>
                  <a:txBody>
                    <a:bodyPr/>
                    <a:lstStyle/>
                    <a:p>
                      <a:pPr algn="l" fontAlgn="b"/>
                      <a:r>
                        <a:rPr lang="en-US" sz="900" u="none" strike="noStrike">
                          <a:effectLst/>
                        </a:rPr>
                        <a:t>Table 6.6 Adding explicit profit margins to the liability</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stepped premium 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502505046"/>
                  </a:ext>
                </a:extLst>
              </a:tr>
              <a:tr h="211592">
                <a:tc>
                  <a:txBody>
                    <a:bodyPr/>
                    <a:lstStyle/>
                    <a:p>
                      <a:pPr algn="l" fontAlgn="b"/>
                      <a:r>
                        <a:rPr lang="en-US" sz="900" u="none" strike="noStrike">
                          <a:effectLst/>
                        </a:rPr>
                        <a:t>Table 6.7 Liabilities with and without an explicit profit margin</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stepped premium 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49215800"/>
                  </a:ext>
                </a:extLst>
              </a:tr>
              <a:tr h="211592">
                <a:tc>
                  <a:txBody>
                    <a:bodyPr/>
                    <a:lstStyle/>
                    <a:p>
                      <a:pPr algn="l" fontAlgn="b"/>
                      <a:r>
                        <a:rPr lang="en-US" sz="900" u="none" strike="noStrike">
                          <a:effectLst/>
                        </a:rPr>
                        <a:t>Table 6.8 Actual experience (claims) different to expected</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5 year LPTA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930952636"/>
                  </a:ext>
                </a:extLst>
              </a:tr>
              <a:tr h="211592">
                <a:tc>
                  <a:txBody>
                    <a:bodyPr/>
                    <a:lstStyle/>
                    <a:p>
                      <a:pPr algn="l" fontAlgn="b"/>
                      <a:r>
                        <a:rPr lang="en-US" sz="900" u="none" strike="noStrike">
                          <a:effectLst/>
                        </a:rPr>
                        <a:t>Table 6.9 Accounting vs. distributable profit</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10 year LPTA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338074153"/>
                  </a:ext>
                </a:extLst>
              </a:tr>
              <a:tr h="211592">
                <a:tc>
                  <a:txBody>
                    <a:bodyPr/>
                    <a:lstStyle/>
                    <a:p>
                      <a:pPr algn="l" fontAlgn="b"/>
                      <a:r>
                        <a:rPr lang="en-US" sz="900" u="none" strike="noStrike">
                          <a:effectLst/>
                        </a:rPr>
                        <a:t>Table 6.10 Present value of accounting and distributable profits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10 year LPTA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075427537"/>
                  </a:ext>
                </a:extLst>
              </a:tr>
              <a:tr h="211592">
                <a:tc>
                  <a:txBody>
                    <a:bodyPr/>
                    <a:lstStyle/>
                    <a:p>
                      <a:pPr algn="l" fontAlgn="b"/>
                      <a:r>
                        <a:rPr lang="en-US" sz="900" u="none" strike="noStrike">
                          <a:effectLst/>
                        </a:rPr>
                        <a:t>Table 6.11 Deferral of acquisition costs by adjusting policy liabilities - cash flows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DAC SPTA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736415925"/>
                  </a:ext>
                </a:extLst>
              </a:tr>
              <a:tr h="211592">
                <a:tc>
                  <a:txBody>
                    <a:bodyPr/>
                    <a:lstStyle/>
                    <a:p>
                      <a:pPr algn="l" fontAlgn="b"/>
                      <a:r>
                        <a:rPr lang="en-US" sz="900" u="none" strike="noStrike">
                          <a:effectLst/>
                        </a:rPr>
                        <a:t>Table 6.12 Deferral of acquisition costs by adjusting policy liabilities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DAC SPTA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819689261"/>
                  </a:ext>
                </a:extLst>
              </a:tr>
              <a:tr h="211592">
                <a:tc>
                  <a:txBody>
                    <a:bodyPr/>
                    <a:lstStyle/>
                    <a:p>
                      <a:pPr algn="l" fontAlgn="b"/>
                      <a:r>
                        <a:rPr lang="en-US" sz="900" u="none" strike="noStrike" dirty="0">
                          <a:effectLst/>
                        </a:rPr>
                        <a:t>Table 6.13 Profits with and without deferral of acquisition costs</a:t>
                      </a:r>
                      <a:endParaRPr lang="en-US" sz="9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DAC SPTA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757550932"/>
                  </a:ext>
                </a:extLst>
              </a:tr>
              <a:tr h="211592">
                <a:tc>
                  <a:txBody>
                    <a:bodyPr/>
                    <a:lstStyle/>
                    <a:p>
                      <a:pPr algn="l" fontAlgn="b"/>
                      <a:r>
                        <a:rPr lang="en-US" sz="900" u="none" strike="noStrike">
                          <a:effectLst/>
                        </a:rPr>
                        <a:t>Table 6.14 Unit linked policy cash flows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Unit Linked 3pc entry fee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720794484"/>
                  </a:ext>
                </a:extLst>
              </a:tr>
              <a:tr h="211592">
                <a:tc>
                  <a:txBody>
                    <a:bodyPr/>
                    <a:lstStyle/>
                    <a:p>
                      <a:pPr algn="l" fontAlgn="b"/>
                      <a:r>
                        <a:rPr lang="en-US" sz="900" u="none" strike="noStrike">
                          <a:effectLst/>
                        </a:rPr>
                        <a:t>Table 6.15 Unit linked profit under four liability bases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Unit Linked 3pc entry fee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746140460"/>
                  </a:ext>
                </a:extLst>
              </a:tr>
              <a:tr h="211592">
                <a:tc>
                  <a:txBody>
                    <a:bodyPr/>
                    <a:lstStyle/>
                    <a:p>
                      <a:pPr algn="l" fontAlgn="b"/>
                      <a:r>
                        <a:rPr lang="en-US" sz="900" u="none" strike="noStrike">
                          <a:effectLst/>
                        </a:rPr>
                        <a:t>Table 6.16 Unit linked policy cash flows - revised assumptions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Unit Linked 1pc entry fee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284649030"/>
                  </a:ext>
                </a:extLst>
              </a:tr>
              <a:tr h="211592">
                <a:tc>
                  <a:txBody>
                    <a:bodyPr/>
                    <a:lstStyle/>
                    <a:p>
                      <a:pPr algn="l" fontAlgn="b"/>
                      <a:r>
                        <a:rPr lang="en-US" sz="900" u="none" strike="noStrike">
                          <a:effectLst/>
                        </a:rPr>
                        <a:t>Table 6.17 (Revised) Unit linked profit under four liability bases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Unit Linked 1pc entry fee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984465576"/>
                  </a:ext>
                </a:extLst>
              </a:tr>
              <a:tr h="211592">
                <a:tc>
                  <a:txBody>
                    <a:bodyPr/>
                    <a:lstStyle/>
                    <a:p>
                      <a:pPr algn="l" fontAlgn="b"/>
                      <a:r>
                        <a:rPr lang="en-US" sz="900" u="none" strike="noStrike">
                          <a:effectLst/>
                        </a:rPr>
                        <a:t>Table 6.18 Disability income policy (active lives) cash flows</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DI insurance active lives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375367379"/>
                  </a:ext>
                </a:extLst>
              </a:tr>
              <a:tr h="211592">
                <a:tc>
                  <a:txBody>
                    <a:bodyPr/>
                    <a:lstStyle/>
                    <a:p>
                      <a:pPr algn="l" fontAlgn="b"/>
                      <a:r>
                        <a:rPr lang="en-US" sz="900" u="none" strike="noStrike">
                          <a:effectLst/>
                        </a:rPr>
                        <a:t>Table 6.19 Disability income policy (active lives) with DAC</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DI insurance active lives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389620668"/>
                  </a:ext>
                </a:extLst>
              </a:tr>
              <a:tr h="211592">
                <a:tc>
                  <a:txBody>
                    <a:bodyPr/>
                    <a:lstStyle/>
                    <a:p>
                      <a:pPr algn="l" fontAlgn="b"/>
                      <a:r>
                        <a:rPr lang="en-US" sz="900" u="none" strike="noStrike">
                          <a:effectLst/>
                        </a:rPr>
                        <a:t>Table 6.20 Group risk policy liability using a projection method</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Group Life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798661577"/>
                  </a:ext>
                </a:extLst>
              </a:tr>
              <a:tr h="211592">
                <a:tc>
                  <a:txBody>
                    <a:bodyPr/>
                    <a:lstStyle/>
                    <a:p>
                      <a:pPr algn="l" fontAlgn="b"/>
                      <a:r>
                        <a:rPr lang="en-US" sz="900" u="none" strike="noStrike">
                          <a:effectLst/>
                        </a:rPr>
                        <a:t>Table 6.21 Group risk policy liability using an accumulation method</a:t>
                      </a:r>
                      <a:endParaRPr lang="en-US" sz="9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l" fontAlgn="b"/>
                      <a:r>
                        <a:rPr lang="en-US" sz="900" u="none" strike="noStrike" dirty="0">
                          <a:effectLst/>
                        </a:rPr>
                        <a:t>Module 6 Group Life </a:t>
                      </a:r>
                      <a:endParaRPr lang="en-US" sz="9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4865786"/>
                  </a:ext>
                </a:extLst>
              </a:tr>
            </a:tbl>
          </a:graphicData>
        </a:graphic>
      </p:graphicFrame>
    </p:spTree>
    <p:extLst>
      <p:ext uri="{BB962C8B-B14F-4D97-AF65-F5344CB8AC3E}">
        <p14:creationId xmlns:p14="http://schemas.microsoft.com/office/powerpoint/2010/main" val="3702938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Level premium term insurance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lstStyle/>
          <a:p>
            <a:pPr marL="0" lvl="1" indent="0">
              <a:buNone/>
            </a:pPr>
            <a:r>
              <a:rPr lang="en-US" i="1" dirty="0"/>
              <a:t>LI&amp;R Valuation S1 2020 M05 level premium term assurance.xlsx</a:t>
            </a:r>
          </a:p>
          <a:p>
            <a:pPr marL="0" lvl="1" indent="0">
              <a:buNone/>
            </a:pPr>
            <a:endParaRPr lang="en-US" dirty="0"/>
          </a:p>
          <a:p>
            <a:pPr lvl="1"/>
            <a:r>
              <a:rPr lang="en-US" dirty="0"/>
              <a:t>Realistic basis</a:t>
            </a:r>
          </a:p>
          <a:p>
            <a:pPr lvl="1"/>
            <a:r>
              <a:rPr lang="en-US" dirty="0"/>
              <a:t>10 year level premium, non-profit term insurance</a:t>
            </a:r>
          </a:p>
          <a:p>
            <a:pPr lvl="1"/>
            <a:r>
              <a:rPr lang="en-US" dirty="0"/>
              <a:t>$400,000 sum insured</a:t>
            </a:r>
          </a:p>
          <a:p>
            <a:pPr lvl="1"/>
            <a:r>
              <a:rPr lang="en-US" dirty="0"/>
              <a:t>Annual premium $840</a:t>
            </a:r>
          </a:p>
          <a:p>
            <a:pPr lvl="1"/>
            <a:endParaRPr lang="en-AU" dirty="0"/>
          </a:p>
        </p:txBody>
      </p:sp>
    </p:spTree>
    <p:extLst>
      <p:ext uri="{BB962C8B-B14F-4D97-AF65-F5344CB8AC3E}">
        <p14:creationId xmlns:p14="http://schemas.microsoft.com/office/powerpoint/2010/main" val="41611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2</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AU" dirty="0"/>
              <a:t>M5: Life insurance liability valuation methods</a:t>
            </a:r>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CONTENT </a:t>
            </a:r>
            <a:endParaRPr lang="en-AU" dirty="0"/>
          </a:p>
        </p:txBody>
      </p:sp>
      <p:sp>
        <p:nvSpPr>
          <p:cNvPr id="3" name="Content Placeholder 2">
            <a:extLst>
              <a:ext uri="{FF2B5EF4-FFF2-40B4-BE49-F238E27FC236}">
                <a16:creationId xmlns:a16="http://schemas.microsoft.com/office/drawing/2014/main" id="{82CA77CC-9CBB-4A0E-A9CE-3509512A0275}"/>
              </a:ext>
            </a:extLst>
          </p:cNvPr>
          <p:cNvSpPr>
            <a:spLocks noGrp="1"/>
          </p:cNvSpPr>
          <p:nvPr>
            <p:ph idx="1"/>
          </p:nvPr>
        </p:nvSpPr>
        <p:spPr/>
        <p:txBody>
          <a:bodyPr/>
          <a:lstStyle/>
          <a:p>
            <a:pPr lvl="1"/>
            <a:r>
              <a:rPr lang="en-AU" dirty="0"/>
              <a:t>Tutorial topics</a:t>
            </a:r>
          </a:p>
          <a:p>
            <a:pPr lvl="1"/>
            <a:r>
              <a:rPr lang="en-AU" dirty="0"/>
              <a:t>Assessment standards</a:t>
            </a:r>
          </a:p>
          <a:p>
            <a:pPr lvl="1"/>
            <a:r>
              <a:rPr lang="en-US" dirty="0"/>
              <a:t>Online exams</a:t>
            </a:r>
          </a:p>
          <a:p>
            <a:pPr lvl="1"/>
            <a:r>
              <a:rPr lang="en-US" dirty="0"/>
              <a:t>Learning objectives</a:t>
            </a:r>
          </a:p>
          <a:p>
            <a:pPr lvl="1"/>
            <a:r>
              <a:rPr lang="en-US" dirty="0"/>
              <a:t>M5 &amp; M6 spreadsheets</a:t>
            </a:r>
            <a:endParaRPr lang="en-AU" dirty="0"/>
          </a:p>
        </p:txBody>
      </p:sp>
    </p:spTree>
    <p:extLst>
      <p:ext uri="{BB962C8B-B14F-4D97-AF65-F5344CB8AC3E}">
        <p14:creationId xmlns:p14="http://schemas.microsoft.com/office/powerpoint/2010/main" val="99397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lstStyle/>
          <a:p>
            <a:r>
              <a:rPr lang="en-US" dirty="0"/>
              <a:t>T</a:t>
            </a:r>
            <a:r>
              <a:rPr lang="en-AU" dirty="0" err="1"/>
              <a:t>opics</a:t>
            </a:r>
            <a:r>
              <a:rPr lang="en-AU" dirty="0"/>
              <a:t> – S2 2020</a:t>
            </a:r>
          </a:p>
        </p:txBody>
      </p:sp>
      <p:graphicFrame>
        <p:nvGraphicFramePr>
          <p:cNvPr id="6" name="Content Placeholder 5">
            <a:extLst>
              <a:ext uri="{FF2B5EF4-FFF2-40B4-BE49-F238E27FC236}">
                <a16:creationId xmlns:a16="http://schemas.microsoft.com/office/drawing/2014/main" id="{B4A522EA-DD90-41A1-858E-A25502B3C3EE}"/>
              </a:ext>
            </a:extLst>
          </p:cNvPr>
          <p:cNvGraphicFramePr>
            <a:graphicFrameLocks noGrp="1"/>
          </p:cNvGraphicFramePr>
          <p:nvPr>
            <p:ph idx="1"/>
            <p:extLst>
              <p:ext uri="{D42A27DB-BD31-4B8C-83A1-F6EECF244321}">
                <p14:modId xmlns:p14="http://schemas.microsoft.com/office/powerpoint/2010/main" val="1202354847"/>
              </p:ext>
            </p:extLst>
          </p:nvPr>
        </p:nvGraphicFramePr>
        <p:xfrm>
          <a:off x="600941" y="1682839"/>
          <a:ext cx="8085859" cy="2594992"/>
        </p:xfrm>
        <a:graphic>
          <a:graphicData uri="http://schemas.openxmlformats.org/drawingml/2006/table">
            <a:tbl>
              <a:tblPr firstRow="1" bandRow="1">
                <a:tableStyleId>{5C22544A-7EE6-4342-B048-85BDC9FD1C3A}</a:tableStyleId>
              </a:tblPr>
              <a:tblGrid>
                <a:gridCol w="1373907">
                  <a:extLst>
                    <a:ext uri="{9D8B030D-6E8A-4147-A177-3AD203B41FA5}">
                      <a16:colId xmlns:a16="http://schemas.microsoft.com/office/drawing/2014/main" val="2056170834"/>
                    </a:ext>
                  </a:extLst>
                </a:gridCol>
                <a:gridCol w="2086147">
                  <a:extLst>
                    <a:ext uri="{9D8B030D-6E8A-4147-A177-3AD203B41FA5}">
                      <a16:colId xmlns:a16="http://schemas.microsoft.com/office/drawing/2014/main" val="4223388588"/>
                    </a:ext>
                  </a:extLst>
                </a:gridCol>
                <a:gridCol w="4625805">
                  <a:extLst>
                    <a:ext uri="{9D8B030D-6E8A-4147-A177-3AD203B41FA5}">
                      <a16:colId xmlns:a16="http://schemas.microsoft.com/office/drawing/2014/main" val="1614815074"/>
                    </a:ext>
                  </a:extLst>
                </a:gridCol>
              </a:tblGrid>
              <a:tr h="324374">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Tutorial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Date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Outline</a:t>
                      </a:r>
                    </a:p>
                  </a:txBody>
                  <a:tcPr marL="68580" marR="68580" marT="0" marB="0"/>
                </a:tc>
                <a:extLst>
                  <a:ext uri="{0D108BD9-81ED-4DB2-BD59-A6C34878D82A}">
                    <a16:rowId xmlns:a16="http://schemas.microsoft.com/office/drawing/2014/main" val="73870732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1</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 July</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Orientation and course overview</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62571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2</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23 Jul</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M5 &amp; M6 spreadsheets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5031"/>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6 Aug</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M12 Analysis of Surplus</a:t>
                      </a:r>
                    </a:p>
                  </a:txBody>
                  <a:tcPr marL="68580" marR="68580" marT="0" marB="0"/>
                </a:tc>
                <a:extLst>
                  <a:ext uri="{0D108BD9-81ED-4DB2-BD59-A6C34878D82A}">
                    <a16:rowId xmlns:a16="http://schemas.microsoft.com/office/drawing/2014/main" val="3800301617"/>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20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M14 Capital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9485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4</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27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M15 AV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969269"/>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3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 &amp; Exam Technique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3276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endPar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17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 &amp; Exam Technique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561524"/>
                  </a:ext>
                </a:extLst>
              </a:tr>
            </a:tbl>
          </a:graphicData>
        </a:graphic>
      </p:graphicFrame>
    </p:spTree>
    <p:extLst>
      <p:ext uri="{BB962C8B-B14F-4D97-AF65-F5344CB8AC3E}">
        <p14:creationId xmlns:p14="http://schemas.microsoft.com/office/powerpoint/2010/main" val="22688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Assessment standards</a:t>
            </a:r>
          </a:p>
        </p:txBody>
      </p:sp>
      <p:sp>
        <p:nvSpPr>
          <p:cNvPr id="3" name="Content Placeholder 2">
            <a:extLst>
              <a:ext uri="{FF2B5EF4-FFF2-40B4-BE49-F238E27FC236}">
                <a16:creationId xmlns:a16="http://schemas.microsoft.com/office/drawing/2014/main" id="{0DBE46A1-4A3B-4B0B-80A5-392891522C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684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p:txBody>
          <a:bodyPr/>
          <a:lstStyle/>
          <a:p>
            <a:r>
              <a:rPr lang="en-US" dirty="0"/>
              <a:t>ASSESSMENT SKILL LEVELS</a:t>
            </a:r>
            <a:endParaRPr lang="en-AU" dirty="0"/>
          </a:p>
        </p:txBody>
      </p:sp>
      <p:graphicFrame>
        <p:nvGraphicFramePr>
          <p:cNvPr id="8" name="Content Placeholder 7">
            <a:extLst>
              <a:ext uri="{FF2B5EF4-FFF2-40B4-BE49-F238E27FC236}">
                <a16:creationId xmlns:a16="http://schemas.microsoft.com/office/drawing/2014/main" id="{5ED2299C-6F19-4B45-84BC-559CCED67BA0}"/>
              </a:ext>
            </a:extLst>
          </p:cNvPr>
          <p:cNvGraphicFramePr>
            <a:graphicFrameLocks noGrp="1"/>
          </p:cNvGraphicFramePr>
          <p:nvPr>
            <p:ph idx="1"/>
            <p:extLst>
              <p:ext uri="{D42A27DB-BD31-4B8C-83A1-F6EECF244321}">
                <p14:modId xmlns:p14="http://schemas.microsoft.com/office/powerpoint/2010/main" val="60424532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830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8C13-7BF6-4AD6-86E6-6D041B1D957F}"/>
              </a:ext>
            </a:extLst>
          </p:cNvPr>
          <p:cNvSpPr>
            <a:spLocks noGrp="1"/>
          </p:cNvSpPr>
          <p:nvPr>
            <p:ph type="title"/>
          </p:nvPr>
        </p:nvSpPr>
        <p:spPr/>
        <p:txBody>
          <a:bodyPr/>
          <a:lstStyle/>
          <a:p>
            <a:r>
              <a:rPr lang="en-US" dirty="0"/>
              <a:t>Bloom’s taxonomy</a:t>
            </a:r>
          </a:p>
        </p:txBody>
      </p:sp>
      <p:graphicFrame>
        <p:nvGraphicFramePr>
          <p:cNvPr id="4" name="Content Placeholder 3">
            <a:extLst>
              <a:ext uri="{FF2B5EF4-FFF2-40B4-BE49-F238E27FC236}">
                <a16:creationId xmlns:a16="http://schemas.microsoft.com/office/drawing/2014/main" id="{A19396AC-4D4A-4F4A-9877-BC90E66A56A5}"/>
              </a:ext>
            </a:extLst>
          </p:cNvPr>
          <p:cNvGraphicFramePr>
            <a:graphicFrameLocks noGrp="1"/>
          </p:cNvGraphicFramePr>
          <p:nvPr>
            <p:ph idx="1"/>
            <p:extLst>
              <p:ext uri="{D42A27DB-BD31-4B8C-83A1-F6EECF244321}">
                <p14:modId xmlns:p14="http://schemas.microsoft.com/office/powerpoint/2010/main" val="4134008396"/>
              </p:ext>
            </p:extLst>
          </p:nvPr>
        </p:nvGraphicFramePr>
        <p:xfrm>
          <a:off x="489859" y="1417638"/>
          <a:ext cx="8229598" cy="5110544"/>
        </p:xfrm>
        <a:graphic>
          <a:graphicData uri="http://schemas.openxmlformats.org/drawingml/2006/table">
            <a:tbl>
              <a:tblPr firstRow="1" bandRow="1" bandCol="1">
                <a:tableStyleId>{5C22544A-7EE6-4342-B048-85BDC9FD1C3A}</a:tableStyleId>
              </a:tblPr>
              <a:tblGrid>
                <a:gridCol w="1371051">
                  <a:extLst>
                    <a:ext uri="{9D8B030D-6E8A-4147-A177-3AD203B41FA5}">
                      <a16:colId xmlns:a16="http://schemas.microsoft.com/office/drawing/2014/main" val="3967202261"/>
                    </a:ext>
                  </a:extLst>
                </a:gridCol>
                <a:gridCol w="1372697">
                  <a:extLst>
                    <a:ext uri="{9D8B030D-6E8A-4147-A177-3AD203B41FA5}">
                      <a16:colId xmlns:a16="http://schemas.microsoft.com/office/drawing/2014/main" val="1985489629"/>
                    </a:ext>
                  </a:extLst>
                </a:gridCol>
                <a:gridCol w="1371051">
                  <a:extLst>
                    <a:ext uri="{9D8B030D-6E8A-4147-A177-3AD203B41FA5}">
                      <a16:colId xmlns:a16="http://schemas.microsoft.com/office/drawing/2014/main" val="3134830694"/>
                    </a:ext>
                  </a:extLst>
                </a:gridCol>
                <a:gridCol w="1372697">
                  <a:extLst>
                    <a:ext uri="{9D8B030D-6E8A-4147-A177-3AD203B41FA5}">
                      <a16:colId xmlns:a16="http://schemas.microsoft.com/office/drawing/2014/main" val="1244840644"/>
                    </a:ext>
                  </a:extLst>
                </a:gridCol>
                <a:gridCol w="1371051">
                  <a:extLst>
                    <a:ext uri="{9D8B030D-6E8A-4147-A177-3AD203B41FA5}">
                      <a16:colId xmlns:a16="http://schemas.microsoft.com/office/drawing/2014/main" val="1807429506"/>
                    </a:ext>
                  </a:extLst>
                </a:gridCol>
                <a:gridCol w="1371051">
                  <a:extLst>
                    <a:ext uri="{9D8B030D-6E8A-4147-A177-3AD203B41FA5}">
                      <a16:colId xmlns:a16="http://schemas.microsoft.com/office/drawing/2014/main" val="2561884840"/>
                    </a:ext>
                  </a:extLst>
                </a:gridCol>
              </a:tblGrid>
              <a:tr h="0">
                <a:tc>
                  <a:txBody>
                    <a:bodyPr/>
                    <a:lstStyle/>
                    <a:p>
                      <a:pPr marL="0" marR="0" algn="ctr">
                        <a:lnSpc>
                          <a:spcPct val="120000"/>
                        </a:lnSpc>
                        <a:spcBef>
                          <a:spcPts val="600"/>
                        </a:spcBef>
                        <a:spcAft>
                          <a:spcPts val="200"/>
                        </a:spcAft>
                        <a:tabLst>
                          <a:tab pos="2520315" algn="l"/>
                        </a:tabLst>
                      </a:pPr>
                      <a:r>
                        <a:rPr lang="en-US" sz="1200" dirty="0">
                          <a:effectLst/>
                        </a:rPr>
                        <a:t>1 Remember</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2 Understand</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3 </a:t>
                      </a:r>
                      <a:br>
                        <a:rPr lang="en-US" sz="1200">
                          <a:effectLst/>
                        </a:rPr>
                      </a:br>
                      <a:r>
                        <a:rPr lang="en-US" sz="1200">
                          <a:effectLst/>
                        </a:rPr>
                        <a:t>Apply</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dirty="0">
                          <a:effectLst/>
                        </a:rPr>
                        <a:t>4 </a:t>
                      </a:r>
                      <a:br>
                        <a:rPr lang="en-US" sz="1200" dirty="0">
                          <a:effectLst/>
                        </a:rPr>
                      </a:br>
                      <a:r>
                        <a:rPr lang="en-US" sz="1200" dirty="0">
                          <a:effectLst/>
                        </a:rPr>
                        <a:t>Analyse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5 </a:t>
                      </a:r>
                      <a:br>
                        <a:rPr lang="en-US" sz="1200">
                          <a:effectLst/>
                        </a:rPr>
                      </a:br>
                      <a:r>
                        <a:rPr lang="en-US" sz="1200">
                          <a:effectLst/>
                        </a:rPr>
                        <a:t>Evaluate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200"/>
                        </a:spcAft>
                        <a:tabLst>
                          <a:tab pos="2520315" algn="l"/>
                        </a:tabLst>
                      </a:pPr>
                      <a:r>
                        <a:rPr lang="en-US" sz="1200">
                          <a:effectLst/>
                        </a:rPr>
                        <a:t>6 </a:t>
                      </a:r>
                      <a:br>
                        <a:rPr lang="en-US" sz="1200">
                          <a:effectLst/>
                        </a:rPr>
                      </a:br>
                      <a:r>
                        <a:rPr lang="en-US" sz="1200">
                          <a:effectLst/>
                        </a:rPr>
                        <a:t>Create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668453"/>
                  </a:ext>
                </a:extLst>
              </a:tr>
              <a:tr h="0">
                <a:tc>
                  <a:txBody>
                    <a:bodyPr/>
                    <a:lstStyle/>
                    <a:p>
                      <a:pPr marL="0" marR="0">
                        <a:lnSpc>
                          <a:spcPct val="120000"/>
                        </a:lnSpc>
                        <a:spcBef>
                          <a:spcPts val="600"/>
                        </a:spcBef>
                        <a:spcAft>
                          <a:spcPts val="200"/>
                        </a:spcAft>
                        <a:tabLst>
                          <a:tab pos="2520315" algn="l"/>
                        </a:tabLst>
                      </a:pPr>
                      <a:r>
                        <a:rPr lang="en-US" sz="1200" dirty="0">
                          <a:effectLst/>
                        </a:rPr>
                        <a:t>Define</a:t>
                      </a:r>
                    </a:p>
                    <a:p>
                      <a:pPr marL="0" marR="0">
                        <a:lnSpc>
                          <a:spcPct val="120000"/>
                        </a:lnSpc>
                        <a:spcBef>
                          <a:spcPts val="600"/>
                        </a:spcBef>
                        <a:spcAft>
                          <a:spcPts val="200"/>
                        </a:spcAft>
                        <a:tabLst>
                          <a:tab pos="2520315" algn="l"/>
                        </a:tabLst>
                      </a:pPr>
                      <a:r>
                        <a:rPr lang="en-US" sz="1200" dirty="0">
                          <a:effectLst/>
                        </a:rPr>
                        <a:t>List</a:t>
                      </a:r>
                    </a:p>
                    <a:p>
                      <a:pPr marL="0" marR="0">
                        <a:lnSpc>
                          <a:spcPct val="120000"/>
                        </a:lnSpc>
                        <a:spcBef>
                          <a:spcPts val="600"/>
                        </a:spcBef>
                        <a:spcAft>
                          <a:spcPts val="200"/>
                        </a:spcAft>
                        <a:tabLst>
                          <a:tab pos="2520315" algn="l"/>
                        </a:tabLst>
                      </a:pPr>
                      <a:r>
                        <a:rPr lang="en-US" sz="1200" dirty="0" err="1">
                          <a:effectLst/>
                        </a:rPr>
                        <a:t>Recognise</a:t>
                      </a:r>
                      <a:endParaRPr lang="en-US" sz="1200" dirty="0">
                        <a:effectLst/>
                      </a:endParaRPr>
                    </a:p>
                    <a:p>
                      <a:pPr marL="0" marR="0">
                        <a:lnSpc>
                          <a:spcPct val="120000"/>
                        </a:lnSpc>
                        <a:spcBef>
                          <a:spcPts val="600"/>
                        </a:spcBef>
                        <a:spcAft>
                          <a:spcPts val="200"/>
                        </a:spcAft>
                        <a:tabLst>
                          <a:tab pos="2520315" algn="l"/>
                        </a:tabLst>
                      </a:pPr>
                      <a:r>
                        <a:rPr lang="en-US" sz="1200" dirty="0">
                          <a:effectLst/>
                        </a:rPr>
                        <a:t>State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dirty="0">
                          <a:effectLst/>
                        </a:rPr>
                        <a:t>Clarify</a:t>
                      </a:r>
                    </a:p>
                    <a:p>
                      <a:pPr marL="0" marR="0">
                        <a:lnSpc>
                          <a:spcPct val="120000"/>
                        </a:lnSpc>
                        <a:spcBef>
                          <a:spcPts val="600"/>
                        </a:spcBef>
                        <a:spcAft>
                          <a:spcPts val="200"/>
                        </a:spcAft>
                        <a:tabLst>
                          <a:tab pos="2520315" algn="l"/>
                        </a:tabLst>
                      </a:pPr>
                      <a:r>
                        <a:rPr lang="en-US" sz="1200" dirty="0" err="1">
                          <a:effectLst/>
                        </a:rPr>
                        <a:t>Categorise</a:t>
                      </a:r>
                      <a:endParaRPr lang="en-US" sz="1200" dirty="0">
                        <a:effectLst/>
                      </a:endParaRPr>
                    </a:p>
                    <a:p>
                      <a:pPr marL="0" marR="0">
                        <a:lnSpc>
                          <a:spcPct val="120000"/>
                        </a:lnSpc>
                        <a:spcBef>
                          <a:spcPts val="600"/>
                        </a:spcBef>
                        <a:spcAft>
                          <a:spcPts val="200"/>
                        </a:spcAft>
                        <a:tabLst>
                          <a:tab pos="2520315" algn="l"/>
                        </a:tabLst>
                      </a:pPr>
                      <a:r>
                        <a:rPr lang="en-US" sz="1200" dirty="0">
                          <a:effectLst/>
                        </a:rPr>
                        <a:t>Classify</a:t>
                      </a:r>
                    </a:p>
                    <a:p>
                      <a:pPr marL="0" marR="0">
                        <a:lnSpc>
                          <a:spcPct val="120000"/>
                        </a:lnSpc>
                        <a:spcBef>
                          <a:spcPts val="600"/>
                        </a:spcBef>
                        <a:spcAft>
                          <a:spcPts val="200"/>
                        </a:spcAft>
                        <a:tabLst>
                          <a:tab pos="2520315" algn="l"/>
                        </a:tabLst>
                      </a:pPr>
                      <a:r>
                        <a:rPr lang="en-US" sz="1200" dirty="0">
                          <a:effectLst/>
                        </a:rPr>
                        <a:t>Compare</a:t>
                      </a:r>
                    </a:p>
                    <a:p>
                      <a:pPr marL="0" marR="0">
                        <a:lnSpc>
                          <a:spcPct val="120000"/>
                        </a:lnSpc>
                        <a:spcBef>
                          <a:spcPts val="600"/>
                        </a:spcBef>
                        <a:spcAft>
                          <a:spcPts val="200"/>
                        </a:spcAft>
                        <a:tabLst>
                          <a:tab pos="2520315" algn="l"/>
                        </a:tabLst>
                      </a:pPr>
                      <a:r>
                        <a:rPr lang="en-US" sz="1200" dirty="0">
                          <a:effectLst/>
                        </a:rPr>
                        <a:t>Conclude</a:t>
                      </a:r>
                    </a:p>
                    <a:p>
                      <a:pPr marL="0" marR="0">
                        <a:lnSpc>
                          <a:spcPct val="120000"/>
                        </a:lnSpc>
                        <a:spcBef>
                          <a:spcPts val="600"/>
                        </a:spcBef>
                        <a:spcAft>
                          <a:spcPts val="200"/>
                        </a:spcAft>
                        <a:tabLst>
                          <a:tab pos="2520315" algn="l"/>
                        </a:tabLst>
                      </a:pPr>
                      <a:r>
                        <a:rPr lang="en-US" sz="1200" dirty="0">
                          <a:effectLst/>
                        </a:rPr>
                        <a:t>Contrast</a:t>
                      </a:r>
                    </a:p>
                    <a:p>
                      <a:pPr marL="0" marR="0">
                        <a:lnSpc>
                          <a:spcPct val="120000"/>
                        </a:lnSpc>
                        <a:spcBef>
                          <a:spcPts val="600"/>
                        </a:spcBef>
                        <a:spcAft>
                          <a:spcPts val="200"/>
                        </a:spcAft>
                        <a:tabLst>
                          <a:tab pos="2520315" algn="l"/>
                        </a:tabLst>
                      </a:pPr>
                      <a:r>
                        <a:rPr lang="en-US" sz="1200" dirty="0">
                          <a:effectLst/>
                        </a:rPr>
                        <a:t>Describe</a:t>
                      </a:r>
                    </a:p>
                    <a:p>
                      <a:pPr marL="0" marR="0">
                        <a:lnSpc>
                          <a:spcPct val="120000"/>
                        </a:lnSpc>
                        <a:spcBef>
                          <a:spcPts val="600"/>
                        </a:spcBef>
                        <a:spcAft>
                          <a:spcPts val="200"/>
                        </a:spcAft>
                        <a:tabLst>
                          <a:tab pos="2520315" algn="l"/>
                        </a:tabLst>
                      </a:pPr>
                      <a:r>
                        <a:rPr lang="en-US" sz="1200" dirty="0">
                          <a:effectLst/>
                        </a:rPr>
                        <a:t>Discuss</a:t>
                      </a:r>
                    </a:p>
                    <a:p>
                      <a:pPr marL="0" marR="0">
                        <a:lnSpc>
                          <a:spcPct val="120000"/>
                        </a:lnSpc>
                        <a:spcBef>
                          <a:spcPts val="600"/>
                        </a:spcBef>
                        <a:spcAft>
                          <a:spcPts val="200"/>
                        </a:spcAft>
                        <a:tabLst>
                          <a:tab pos="2520315" algn="l"/>
                        </a:tabLst>
                      </a:pPr>
                      <a:r>
                        <a:rPr lang="en-US" sz="1200" dirty="0">
                          <a:effectLst/>
                        </a:rPr>
                        <a:t>Express</a:t>
                      </a:r>
                    </a:p>
                    <a:p>
                      <a:pPr marL="0" marR="0">
                        <a:lnSpc>
                          <a:spcPct val="120000"/>
                        </a:lnSpc>
                        <a:spcBef>
                          <a:spcPts val="600"/>
                        </a:spcBef>
                        <a:spcAft>
                          <a:spcPts val="200"/>
                        </a:spcAft>
                        <a:tabLst>
                          <a:tab pos="2520315" algn="l"/>
                        </a:tabLst>
                      </a:pPr>
                      <a:r>
                        <a:rPr lang="en-US" sz="1200" dirty="0">
                          <a:effectLst/>
                        </a:rPr>
                        <a:t>Extrapolate</a:t>
                      </a:r>
                    </a:p>
                    <a:p>
                      <a:pPr marL="0" marR="0">
                        <a:lnSpc>
                          <a:spcPct val="120000"/>
                        </a:lnSpc>
                        <a:spcBef>
                          <a:spcPts val="600"/>
                        </a:spcBef>
                        <a:spcAft>
                          <a:spcPts val="200"/>
                        </a:spcAft>
                        <a:tabLst>
                          <a:tab pos="2520315" algn="l"/>
                        </a:tabLst>
                      </a:pPr>
                      <a:r>
                        <a:rPr lang="en-US" sz="1200" dirty="0">
                          <a:effectLst/>
                        </a:rPr>
                        <a:t>Identify</a:t>
                      </a:r>
                    </a:p>
                    <a:p>
                      <a:pPr marL="0" marR="0">
                        <a:lnSpc>
                          <a:spcPct val="120000"/>
                        </a:lnSpc>
                        <a:spcBef>
                          <a:spcPts val="600"/>
                        </a:spcBef>
                        <a:spcAft>
                          <a:spcPts val="200"/>
                        </a:spcAft>
                        <a:tabLst>
                          <a:tab pos="2520315" algn="l"/>
                        </a:tabLst>
                      </a:pPr>
                      <a:r>
                        <a:rPr lang="en-US" sz="1200" dirty="0">
                          <a:effectLst/>
                        </a:rPr>
                        <a:t>Illustrate</a:t>
                      </a:r>
                    </a:p>
                    <a:p>
                      <a:pPr marL="0" marR="0">
                        <a:lnSpc>
                          <a:spcPct val="120000"/>
                        </a:lnSpc>
                        <a:spcBef>
                          <a:spcPts val="600"/>
                        </a:spcBef>
                        <a:spcAft>
                          <a:spcPts val="200"/>
                        </a:spcAft>
                        <a:tabLst>
                          <a:tab pos="2520315" algn="l"/>
                        </a:tabLst>
                      </a:pPr>
                      <a:r>
                        <a:rPr lang="en-US" sz="1200" dirty="0">
                          <a:effectLst/>
                        </a:rPr>
                        <a:t>Map</a:t>
                      </a:r>
                    </a:p>
                    <a:p>
                      <a:pPr marL="0" marR="0">
                        <a:lnSpc>
                          <a:spcPct val="120000"/>
                        </a:lnSpc>
                        <a:spcBef>
                          <a:spcPts val="600"/>
                        </a:spcBef>
                        <a:spcAft>
                          <a:spcPts val="200"/>
                        </a:spcAft>
                        <a:tabLst>
                          <a:tab pos="2520315" algn="l"/>
                        </a:tabLst>
                      </a:pPr>
                      <a:r>
                        <a:rPr lang="en-US" sz="1200" dirty="0">
                          <a:effectLst/>
                        </a:rPr>
                        <a:t>Match</a:t>
                      </a:r>
                    </a:p>
                    <a:p>
                      <a:pPr marL="0" marR="0">
                        <a:lnSpc>
                          <a:spcPct val="120000"/>
                        </a:lnSpc>
                        <a:spcBef>
                          <a:spcPts val="600"/>
                        </a:spcBef>
                        <a:spcAft>
                          <a:spcPts val="200"/>
                        </a:spcAft>
                        <a:tabLst>
                          <a:tab pos="2520315" algn="l"/>
                        </a:tabLst>
                      </a:pPr>
                      <a:r>
                        <a:rPr lang="en-US" sz="1200" dirty="0">
                          <a:effectLst/>
                        </a:rPr>
                        <a:t>Outline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dirty="0">
                          <a:effectLst/>
                        </a:rPr>
                        <a:t>Apply</a:t>
                      </a:r>
                    </a:p>
                    <a:p>
                      <a:pPr marL="0" marR="0">
                        <a:lnSpc>
                          <a:spcPct val="120000"/>
                        </a:lnSpc>
                        <a:spcBef>
                          <a:spcPts val="600"/>
                        </a:spcBef>
                        <a:spcAft>
                          <a:spcPts val="200"/>
                        </a:spcAft>
                        <a:tabLst>
                          <a:tab pos="2520315" algn="l"/>
                        </a:tabLst>
                      </a:pPr>
                      <a:r>
                        <a:rPr lang="en-US" sz="1200" dirty="0">
                          <a:effectLst/>
                        </a:rPr>
                        <a:t>Calculate</a:t>
                      </a:r>
                    </a:p>
                    <a:p>
                      <a:pPr marL="0" marR="0">
                        <a:lnSpc>
                          <a:spcPct val="120000"/>
                        </a:lnSpc>
                        <a:spcBef>
                          <a:spcPts val="600"/>
                        </a:spcBef>
                        <a:spcAft>
                          <a:spcPts val="200"/>
                        </a:spcAft>
                        <a:tabLst>
                          <a:tab pos="2520315" algn="l"/>
                        </a:tabLst>
                      </a:pPr>
                      <a:r>
                        <a:rPr lang="en-US" sz="1200" dirty="0">
                          <a:effectLst/>
                        </a:rPr>
                        <a:t>Conduct</a:t>
                      </a:r>
                    </a:p>
                    <a:p>
                      <a:pPr marL="0" marR="0">
                        <a:lnSpc>
                          <a:spcPct val="120000"/>
                        </a:lnSpc>
                        <a:spcBef>
                          <a:spcPts val="600"/>
                        </a:spcBef>
                        <a:spcAft>
                          <a:spcPts val="200"/>
                        </a:spcAft>
                        <a:tabLst>
                          <a:tab pos="2520315" algn="l"/>
                        </a:tabLst>
                      </a:pPr>
                      <a:r>
                        <a:rPr lang="en-US" sz="1200" dirty="0">
                          <a:effectLst/>
                        </a:rPr>
                        <a:t>Demonstrate</a:t>
                      </a:r>
                    </a:p>
                    <a:p>
                      <a:pPr marL="0" marR="0">
                        <a:lnSpc>
                          <a:spcPct val="120000"/>
                        </a:lnSpc>
                        <a:spcBef>
                          <a:spcPts val="600"/>
                        </a:spcBef>
                        <a:spcAft>
                          <a:spcPts val="200"/>
                        </a:spcAft>
                        <a:tabLst>
                          <a:tab pos="2520315" algn="l"/>
                        </a:tabLst>
                      </a:pPr>
                      <a:r>
                        <a:rPr lang="en-US" sz="1200" dirty="0">
                          <a:effectLst/>
                        </a:rPr>
                        <a:t>Estimate</a:t>
                      </a:r>
                    </a:p>
                    <a:p>
                      <a:pPr marL="0" marR="0">
                        <a:lnSpc>
                          <a:spcPct val="120000"/>
                        </a:lnSpc>
                        <a:spcBef>
                          <a:spcPts val="600"/>
                        </a:spcBef>
                        <a:spcAft>
                          <a:spcPts val="200"/>
                        </a:spcAft>
                        <a:tabLst>
                          <a:tab pos="2520315" algn="l"/>
                        </a:tabLst>
                      </a:pPr>
                      <a:r>
                        <a:rPr lang="en-US" sz="1200" dirty="0" err="1">
                          <a:effectLst/>
                        </a:rPr>
                        <a:t>Generalise</a:t>
                      </a:r>
                      <a:endParaRPr lang="en-US" sz="1200" dirty="0">
                        <a:effectLst/>
                      </a:endParaRPr>
                    </a:p>
                    <a:p>
                      <a:pPr marL="0" marR="0">
                        <a:lnSpc>
                          <a:spcPct val="120000"/>
                        </a:lnSpc>
                        <a:spcBef>
                          <a:spcPts val="600"/>
                        </a:spcBef>
                        <a:spcAft>
                          <a:spcPts val="200"/>
                        </a:spcAft>
                        <a:tabLst>
                          <a:tab pos="2520315" algn="l"/>
                        </a:tabLst>
                      </a:pPr>
                      <a:r>
                        <a:rPr lang="en-US" sz="1200" dirty="0">
                          <a:effectLst/>
                        </a:rPr>
                        <a:t>Interpret</a:t>
                      </a:r>
                    </a:p>
                    <a:p>
                      <a:pPr marL="0" marR="0">
                        <a:lnSpc>
                          <a:spcPct val="120000"/>
                        </a:lnSpc>
                        <a:spcBef>
                          <a:spcPts val="600"/>
                        </a:spcBef>
                        <a:spcAft>
                          <a:spcPts val="200"/>
                        </a:spcAft>
                        <a:tabLst>
                          <a:tab pos="2520315" algn="l"/>
                        </a:tabLst>
                      </a:pPr>
                      <a:r>
                        <a:rPr lang="en-US" sz="1200" dirty="0">
                          <a:effectLst/>
                        </a:rPr>
                        <a:t>Relate</a:t>
                      </a:r>
                    </a:p>
                    <a:p>
                      <a:pPr marL="0" marR="0">
                        <a:lnSpc>
                          <a:spcPct val="120000"/>
                        </a:lnSpc>
                        <a:spcBef>
                          <a:spcPts val="600"/>
                        </a:spcBef>
                        <a:spcAft>
                          <a:spcPts val="200"/>
                        </a:spcAft>
                        <a:tabLst>
                          <a:tab pos="2520315" algn="l"/>
                        </a:tabLst>
                      </a:pPr>
                      <a:r>
                        <a:rPr lang="en-US" sz="1200" dirty="0">
                          <a:effectLst/>
                        </a:rPr>
                        <a:t>Use</a:t>
                      </a:r>
                    </a:p>
                    <a:p>
                      <a:pPr marL="0" marR="0">
                        <a:lnSpc>
                          <a:spcPct val="120000"/>
                        </a:lnSpc>
                        <a:spcBef>
                          <a:spcPts val="600"/>
                        </a:spcBef>
                        <a:spcAft>
                          <a:spcPts val="200"/>
                        </a:spcAft>
                        <a:tabLst>
                          <a:tab pos="2520315" algn="l"/>
                        </a:tabLst>
                      </a:pPr>
                      <a:r>
                        <a:rPr lang="en-US" sz="1200" dirty="0">
                          <a:effectLst/>
                        </a:rPr>
                        <a:t>Value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a:effectLst/>
                        </a:rPr>
                        <a:t>Analyse</a:t>
                      </a:r>
                    </a:p>
                    <a:p>
                      <a:pPr marL="0" marR="0">
                        <a:lnSpc>
                          <a:spcPct val="120000"/>
                        </a:lnSpc>
                        <a:spcBef>
                          <a:spcPts val="600"/>
                        </a:spcBef>
                        <a:spcAft>
                          <a:spcPts val="200"/>
                        </a:spcAft>
                        <a:tabLst>
                          <a:tab pos="2520315" algn="l"/>
                        </a:tabLst>
                      </a:pPr>
                      <a:r>
                        <a:rPr lang="en-US" sz="1200">
                          <a:effectLst/>
                        </a:rPr>
                        <a:t>Attribute</a:t>
                      </a:r>
                    </a:p>
                    <a:p>
                      <a:pPr marL="0" marR="0">
                        <a:lnSpc>
                          <a:spcPct val="120000"/>
                        </a:lnSpc>
                        <a:spcBef>
                          <a:spcPts val="600"/>
                        </a:spcBef>
                        <a:spcAft>
                          <a:spcPts val="200"/>
                        </a:spcAft>
                        <a:tabLst>
                          <a:tab pos="2520315" algn="l"/>
                        </a:tabLst>
                      </a:pPr>
                      <a:r>
                        <a:rPr lang="en-US" sz="1200">
                          <a:effectLst/>
                        </a:rPr>
                        <a:t>Detect</a:t>
                      </a:r>
                    </a:p>
                    <a:p>
                      <a:pPr marL="0" marR="0">
                        <a:lnSpc>
                          <a:spcPct val="120000"/>
                        </a:lnSpc>
                        <a:spcBef>
                          <a:spcPts val="600"/>
                        </a:spcBef>
                        <a:spcAft>
                          <a:spcPts val="200"/>
                        </a:spcAft>
                        <a:tabLst>
                          <a:tab pos="2520315" algn="l"/>
                        </a:tabLst>
                      </a:pPr>
                      <a:r>
                        <a:rPr lang="en-US" sz="1200">
                          <a:effectLst/>
                        </a:rPr>
                        <a:t>Differentiate</a:t>
                      </a:r>
                    </a:p>
                    <a:p>
                      <a:pPr marL="0" marR="0">
                        <a:lnSpc>
                          <a:spcPct val="120000"/>
                        </a:lnSpc>
                        <a:spcBef>
                          <a:spcPts val="600"/>
                        </a:spcBef>
                        <a:spcAft>
                          <a:spcPts val="200"/>
                        </a:spcAft>
                        <a:tabLst>
                          <a:tab pos="2520315" algn="l"/>
                        </a:tabLst>
                      </a:pPr>
                      <a:r>
                        <a:rPr lang="en-US" sz="1200">
                          <a:effectLst/>
                        </a:rPr>
                        <a:t>Discriminate</a:t>
                      </a:r>
                    </a:p>
                    <a:p>
                      <a:pPr marL="0" marR="0">
                        <a:lnSpc>
                          <a:spcPct val="120000"/>
                        </a:lnSpc>
                        <a:spcBef>
                          <a:spcPts val="600"/>
                        </a:spcBef>
                        <a:spcAft>
                          <a:spcPts val="200"/>
                        </a:spcAft>
                        <a:tabLst>
                          <a:tab pos="2520315" algn="l"/>
                        </a:tabLst>
                      </a:pPr>
                      <a:r>
                        <a:rPr lang="en-US" sz="1200">
                          <a:effectLst/>
                        </a:rPr>
                        <a:t>Distinguish</a:t>
                      </a:r>
                    </a:p>
                    <a:p>
                      <a:pPr marL="0" marR="0">
                        <a:lnSpc>
                          <a:spcPct val="120000"/>
                        </a:lnSpc>
                        <a:spcBef>
                          <a:spcPts val="600"/>
                        </a:spcBef>
                        <a:spcAft>
                          <a:spcPts val="200"/>
                        </a:spcAft>
                        <a:tabLst>
                          <a:tab pos="2520315" algn="l"/>
                        </a:tabLst>
                      </a:pPr>
                      <a:r>
                        <a:rPr lang="en-US" sz="1200">
                          <a:effectLst/>
                        </a:rPr>
                        <a:t>Determine</a:t>
                      </a:r>
                    </a:p>
                    <a:p>
                      <a:pPr marL="0" marR="0">
                        <a:lnSpc>
                          <a:spcPct val="120000"/>
                        </a:lnSpc>
                        <a:spcBef>
                          <a:spcPts val="600"/>
                        </a:spcBef>
                        <a:spcAft>
                          <a:spcPts val="200"/>
                        </a:spcAft>
                        <a:tabLst>
                          <a:tab pos="2520315" algn="l"/>
                        </a:tabLst>
                      </a:pPr>
                      <a:r>
                        <a:rPr lang="en-US" sz="1200">
                          <a:effectLst/>
                        </a:rPr>
                        <a:t>Examine</a:t>
                      </a:r>
                    </a:p>
                    <a:p>
                      <a:pPr marL="0" marR="0">
                        <a:lnSpc>
                          <a:spcPct val="120000"/>
                        </a:lnSpc>
                        <a:spcBef>
                          <a:spcPts val="600"/>
                        </a:spcBef>
                        <a:spcAft>
                          <a:spcPts val="200"/>
                        </a:spcAft>
                        <a:tabLst>
                          <a:tab pos="2520315" algn="l"/>
                        </a:tabLst>
                      </a:pPr>
                      <a:r>
                        <a:rPr lang="en-US" sz="1200">
                          <a:effectLst/>
                        </a:rPr>
                        <a:t>Explain</a:t>
                      </a:r>
                    </a:p>
                    <a:p>
                      <a:pPr marL="0" marR="0">
                        <a:lnSpc>
                          <a:spcPct val="120000"/>
                        </a:lnSpc>
                        <a:spcBef>
                          <a:spcPts val="600"/>
                        </a:spcBef>
                        <a:spcAft>
                          <a:spcPts val="200"/>
                        </a:spcAft>
                        <a:tabLst>
                          <a:tab pos="2520315" algn="l"/>
                        </a:tabLst>
                      </a:pPr>
                      <a:r>
                        <a:rPr lang="en-US" sz="1200">
                          <a:effectLst/>
                        </a:rPr>
                        <a:t>Predict</a:t>
                      </a:r>
                    </a:p>
                    <a:p>
                      <a:pPr marL="0" marR="0">
                        <a:lnSpc>
                          <a:spcPct val="120000"/>
                        </a:lnSpc>
                        <a:spcBef>
                          <a:spcPts val="600"/>
                        </a:spcBef>
                        <a:spcAft>
                          <a:spcPts val="200"/>
                        </a:spcAft>
                        <a:tabLst>
                          <a:tab pos="2520315" algn="l"/>
                        </a:tabLst>
                      </a:pPr>
                      <a:r>
                        <a:rPr lang="en-US" sz="1200">
                          <a:effectLst/>
                        </a:rPr>
                        <a:t>Question</a:t>
                      </a:r>
                    </a:p>
                    <a:p>
                      <a:pPr marL="0" marR="0">
                        <a:lnSpc>
                          <a:spcPct val="120000"/>
                        </a:lnSpc>
                        <a:spcBef>
                          <a:spcPts val="600"/>
                        </a:spcBef>
                        <a:spcAft>
                          <a:spcPts val="200"/>
                        </a:spcAft>
                        <a:tabLst>
                          <a:tab pos="2520315" algn="l"/>
                        </a:tabLst>
                      </a:pPr>
                      <a:r>
                        <a:rPr lang="en-US" sz="1200">
                          <a:effectLst/>
                        </a:rPr>
                        <a:t>Select</a:t>
                      </a:r>
                    </a:p>
                    <a:p>
                      <a:pPr marL="0" marR="0">
                        <a:lnSpc>
                          <a:spcPct val="120000"/>
                        </a:lnSpc>
                        <a:spcBef>
                          <a:spcPts val="600"/>
                        </a:spcBef>
                        <a:spcAft>
                          <a:spcPts val="200"/>
                        </a:spcAft>
                        <a:tabLst>
                          <a:tab pos="2520315" algn="l"/>
                        </a:tabLst>
                      </a:pPr>
                      <a:r>
                        <a:rPr lang="en-US" sz="1200">
                          <a:effectLst/>
                        </a:rPr>
                        <a:t>Solve</a:t>
                      </a:r>
                    </a:p>
                    <a:p>
                      <a:pPr marL="0" marR="0">
                        <a:lnSpc>
                          <a:spcPct val="120000"/>
                        </a:lnSpc>
                        <a:spcBef>
                          <a:spcPts val="600"/>
                        </a:spcBef>
                        <a:spcAft>
                          <a:spcPts val="200"/>
                        </a:spcAft>
                        <a:tabLst>
                          <a:tab pos="2520315" algn="l"/>
                        </a:tabLst>
                      </a:pPr>
                      <a:r>
                        <a:rPr lang="en-US" sz="1200">
                          <a:effectLst/>
                        </a:rPr>
                        <a:t>Test</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a:effectLst/>
                        </a:rPr>
                        <a:t>Appraise</a:t>
                      </a:r>
                    </a:p>
                    <a:p>
                      <a:pPr marL="0" marR="0">
                        <a:lnSpc>
                          <a:spcPct val="120000"/>
                        </a:lnSpc>
                        <a:spcBef>
                          <a:spcPts val="600"/>
                        </a:spcBef>
                        <a:spcAft>
                          <a:spcPts val="200"/>
                        </a:spcAft>
                        <a:tabLst>
                          <a:tab pos="2520315" algn="l"/>
                        </a:tabLst>
                      </a:pPr>
                      <a:r>
                        <a:rPr lang="en-US" sz="1200">
                          <a:effectLst/>
                        </a:rPr>
                        <a:t>Argue</a:t>
                      </a:r>
                    </a:p>
                    <a:p>
                      <a:pPr marL="0" marR="0">
                        <a:lnSpc>
                          <a:spcPct val="120000"/>
                        </a:lnSpc>
                        <a:spcBef>
                          <a:spcPts val="600"/>
                        </a:spcBef>
                        <a:spcAft>
                          <a:spcPts val="200"/>
                        </a:spcAft>
                        <a:tabLst>
                          <a:tab pos="2520315" algn="l"/>
                        </a:tabLst>
                      </a:pPr>
                      <a:r>
                        <a:rPr lang="en-US" sz="1200">
                          <a:effectLst/>
                        </a:rPr>
                        <a:t>Assess</a:t>
                      </a:r>
                    </a:p>
                    <a:p>
                      <a:pPr marL="0" marR="0">
                        <a:lnSpc>
                          <a:spcPct val="120000"/>
                        </a:lnSpc>
                        <a:spcBef>
                          <a:spcPts val="600"/>
                        </a:spcBef>
                        <a:spcAft>
                          <a:spcPts val="200"/>
                        </a:spcAft>
                        <a:tabLst>
                          <a:tab pos="2520315" algn="l"/>
                        </a:tabLst>
                      </a:pPr>
                      <a:r>
                        <a:rPr lang="en-US" sz="1200">
                          <a:effectLst/>
                        </a:rPr>
                        <a:t>Check</a:t>
                      </a:r>
                    </a:p>
                    <a:p>
                      <a:pPr marL="0" marR="0">
                        <a:lnSpc>
                          <a:spcPct val="120000"/>
                        </a:lnSpc>
                        <a:spcBef>
                          <a:spcPts val="600"/>
                        </a:spcBef>
                        <a:spcAft>
                          <a:spcPts val="200"/>
                        </a:spcAft>
                        <a:tabLst>
                          <a:tab pos="2520315" algn="l"/>
                        </a:tabLst>
                      </a:pPr>
                      <a:r>
                        <a:rPr lang="en-US" sz="1200">
                          <a:effectLst/>
                        </a:rPr>
                        <a:t>Choose</a:t>
                      </a:r>
                    </a:p>
                    <a:p>
                      <a:pPr marL="0" marR="0">
                        <a:lnSpc>
                          <a:spcPct val="120000"/>
                        </a:lnSpc>
                        <a:spcBef>
                          <a:spcPts val="600"/>
                        </a:spcBef>
                        <a:spcAft>
                          <a:spcPts val="200"/>
                        </a:spcAft>
                        <a:tabLst>
                          <a:tab pos="2520315" algn="l"/>
                        </a:tabLst>
                      </a:pPr>
                      <a:r>
                        <a:rPr lang="en-US" sz="1200">
                          <a:effectLst/>
                        </a:rPr>
                        <a:t>Consider</a:t>
                      </a:r>
                    </a:p>
                    <a:p>
                      <a:pPr marL="0" marR="0">
                        <a:lnSpc>
                          <a:spcPct val="120000"/>
                        </a:lnSpc>
                        <a:spcBef>
                          <a:spcPts val="600"/>
                        </a:spcBef>
                        <a:spcAft>
                          <a:spcPts val="200"/>
                        </a:spcAft>
                        <a:tabLst>
                          <a:tab pos="2520315" algn="l"/>
                        </a:tabLst>
                      </a:pPr>
                      <a:r>
                        <a:rPr lang="en-US" sz="1200">
                          <a:effectLst/>
                        </a:rPr>
                        <a:t>Critique</a:t>
                      </a:r>
                    </a:p>
                    <a:p>
                      <a:pPr marL="0" marR="0">
                        <a:lnSpc>
                          <a:spcPct val="120000"/>
                        </a:lnSpc>
                        <a:spcBef>
                          <a:spcPts val="600"/>
                        </a:spcBef>
                        <a:spcAft>
                          <a:spcPts val="200"/>
                        </a:spcAft>
                        <a:tabLst>
                          <a:tab pos="2520315" algn="l"/>
                        </a:tabLst>
                      </a:pPr>
                      <a:r>
                        <a:rPr lang="en-US" sz="1200">
                          <a:effectLst/>
                        </a:rPr>
                        <a:t>Decide</a:t>
                      </a:r>
                    </a:p>
                    <a:p>
                      <a:pPr marL="0" marR="0">
                        <a:lnSpc>
                          <a:spcPct val="120000"/>
                        </a:lnSpc>
                        <a:spcBef>
                          <a:spcPts val="600"/>
                        </a:spcBef>
                        <a:spcAft>
                          <a:spcPts val="200"/>
                        </a:spcAft>
                        <a:tabLst>
                          <a:tab pos="2520315" algn="l"/>
                        </a:tabLst>
                      </a:pPr>
                      <a:r>
                        <a:rPr lang="en-US" sz="1200">
                          <a:effectLst/>
                        </a:rPr>
                        <a:t>Evaluate</a:t>
                      </a:r>
                    </a:p>
                    <a:p>
                      <a:pPr marL="0" marR="0">
                        <a:lnSpc>
                          <a:spcPct val="120000"/>
                        </a:lnSpc>
                        <a:spcBef>
                          <a:spcPts val="600"/>
                        </a:spcBef>
                        <a:spcAft>
                          <a:spcPts val="200"/>
                        </a:spcAft>
                        <a:tabLst>
                          <a:tab pos="2520315" algn="l"/>
                        </a:tabLst>
                      </a:pPr>
                      <a:r>
                        <a:rPr lang="en-US" sz="1200">
                          <a:effectLst/>
                        </a:rPr>
                        <a:t>Judge</a:t>
                      </a:r>
                    </a:p>
                    <a:p>
                      <a:pPr marL="0" marR="0">
                        <a:lnSpc>
                          <a:spcPct val="120000"/>
                        </a:lnSpc>
                        <a:spcBef>
                          <a:spcPts val="600"/>
                        </a:spcBef>
                        <a:spcAft>
                          <a:spcPts val="200"/>
                        </a:spcAft>
                        <a:tabLst>
                          <a:tab pos="2520315" algn="l"/>
                        </a:tabLst>
                      </a:pPr>
                      <a:r>
                        <a:rPr lang="en-US" sz="1200">
                          <a:effectLst/>
                        </a:rPr>
                        <a:t>Justify</a:t>
                      </a:r>
                    </a:p>
                    <a:p>
                      <a:pPr marL="0" marR="0">
                        <a:lnSpc>
                          <a:spcPct val="120000"/>
                        </a:lnSpc>
                        <a:spcBef>
                          <a:spcPts val="600"/>
                        </a:spcBef>
                        <a:spcAft>
                          <a:spcPts val="200"/>
                        </a:spcAft>
                        <a:tabLst>
                          <a:tab pos="2520315" algn="l"/>
                        </a:tabLst>
                      </a:pPr>
                      <a:r>
                        <a:rPr lang="en-US" sz="1200">
                          <a:effectLst/>
                        </a:rPr>
                        <a:t>Review</a:t>
                      </a:r>
                    </a:p>
                    <a:p>
                      <a:pPr marL="0" marR="0">
                        <a:lnSpc>
                          <a:spcPct val="120000"/>
                        </a:lnSpc>
                        <a:spcBef>
                          <a:spcPts val="600"/>
                        </a:spcBef>
                        <a:spcAft>
                          <a:spcPts val="200"/>
                        </a:spcAft>
                        <a:tabLst>
                          <a:tab pos="2520315" algn="l"/>
                        </a:tabLst>
                      </a:pPr>
                      <a:r>
                        <a:rPr lang="en-US" sz="1200">
                          <a:effectLst/>
                        </a:rPr>
                        <a:t>Revise</a:t>
                      </a:r>
                    </a:p>
                    <a:p>
                      <a:pPr marL="0" marR="0">
                        <a:lnSpc>
                          <a:spcPct val="120000"/>
                        </a:lnSpc>
                        <a:spcBef>
                          <a:spcPts val="600"/>
                        </a:spcBef>
                        <a:spcAft>
                          <a:spcPts val="200"/>
                        </a:spcAft>
                        <a:tabLst>
                          <a:tab pos="2520315" algn="l"/>
                        </a:tabLst>
                      </a:pPr>
                      <a:r>
                        <a:rPr lang="en-US" sz="1200">
                          <a:effectLst/>
                        </a:rPr>
                        <a:t>Validate</a:t>
                      </a:r>
                      <a:endParaRPr lang="en-US" sz="120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600"/>
                        </a:spcBef>
                        <a:spcAft>
                          <a:spcPts val="200"/>
                        </a:spcAft>
                        <a:tabLst>
                          <a:tab pos="2520315" algn="l"/>
                        </a:tabLst>
                      </a:pPr>
                      <a:r>
                        <a:rPr lang="en-US" sz="1200" dirty="0">
                          <a:effectLst/>
                        </a:rPr>
                        <a:t>Construct</a:t>
                      </a:r>
                    </a:p>
                    <a:p>
                      <a:pPr marL="0" marR="0">
                        <a:lnSpc>
                          <a:spcPct val="120000"/>
                        </a:lnSpc>
                        <a:spcBef>
                          <a:spcPts val="600"/>
                        </a:spcBef>
                        <a:spcAft>
                          <a:spcPts val="200"/>
                        </a:spcAft>
                        <a:tabLst>
                          <a:tab pos="2520315" algn="l"/>
                        </a:tabLst>
                      </a:pPr>
                      <a:r>
                        <a:rPr lang="en-US" sz="1200" dirty="0">
                          <a:effectLst/>
                        </a:rPr>
                        <a:t>Deduce</a:t>
                      </a:r>
                    </a:p>
                    <a:p>
                      <a:pPr marL="0" marR="0">
                        <a:lnSpc>
                          <a:spcPct val="120000"/>
                        </a:lnSpc>
                        <a:spcBef>
                          <a:spcPts val="600"/>
                        </a:spcBef>
                        <a:spcAft>
                          <a:spcPts val="200"/>
                        </a:spcAft>
                        <a:tabLst>
                          <a:tab pos="2520315" algn="l"/>
                        </a:tabLst>
                      </a:pPr>
                      <a:r>
                        <a:rPr lang="en-US" sz="1200" dirty="0">
                          <a:effectLst/>
                        </a:rPr>
                        <a:t>Delineate</a:t>
                      </a:r>
                    </a:p>
                    <a:p>
                      <a:pPr marL="0" marR="0">
                        <a:lnSpc>
                          <a:spcPct val="120000"/>
                        </a:lnSpc>
                        <a:spcBef>
                          <a:spcPts val="600"/>
                        </a:spcBef>
                        <a:spcAft>
                          <a:spcPts val="200"/>
                        </a:spcAft>
                        <a:tabLst>
                          <a:tab pos="2520315" algn="l"/>
                        </a:tabLst>
                      </a:pPr>
                      <a:r>
                        <a:rPr lang="en-US" sz="1200" dirty="0">
                          <a:effectLst/>
                        </a:rPr>
                        <a:t>Design</a:t>
                      </a:r>
                    </a:p>
                    <a:p>
                      <a:pPr marL="0" marR="0">
                        <a:lnSpc>
                          <a:spcPct val="120000"/>
                        </a:lnSpc>
                        <a:spcBef>
                          <a:spcPts val="600"/>
                        </a:spcBef>
                        <a:spcAft>
                          <a:spcPts val="200"/>
                        </a:spcAft>
                        <a:tabLst>
                          <a:tab pos="2520315" algn="l"/>
                        </a:tabLst>
                      </a:pPr>
                      <a:r>
                        <a:rPr lang="en-US" sz="1200" dirty="0">
                          <a:effectLst/>
                        </a:rPr>
                        <a:t>Develop</a:t>
                      </a:r>
                    </a:p>
                    <a:p>
                      <a:pPr marL="0" marR="0">
                        <a:lnSpc>
                          <a:spcPct val="120000"/>
                        </a:lnSpc>
                        <a:spcBef>
                          <a:spcPts val="600"/>
                        </a:spcBef>
                        <a:spcAft>
                          <a:spcPts val="200"/>
                        </a:spcAft>
                        <a:tabLst>
                          <a:tab pos="2520315" algn="l"/>
                        </a:tabLst>
                      </a:pPr>
                      <a:r>
                        <a:rPr lang="en-US" sz="1200" dirty="0">
                          <a:effectLst/>
                        </a:rPr>
                        <a:t>Formulate</a:t>
                      </a:r>
                    </a:p>
                    <a:p>
                      <a:pPr marL="0" marR="0">
                        <a:lnSpc>
                          <a:spcPct val="120000"/>
                        </a:lnSpc>
                        <a:spcBef>
                          <a:spcPts val="600"/>
                        </a:spcBef>
                        <a:spcAft>
                          <a:spcPts val="200"/>
                        </a:spcAft>
                        <a:tabLst>
                          <a:tab pos="2520315" algn="l"/>
                        </a:tabLst>
                      </a:pPr>
                      <a:r>
                        <a:rPr lang="en-US" sz="1200" dirty="0">
                          <a:effectLst/>
                        </a:rPr>
                        <a:t>Modify</a:t>
                      </a:r>
                    </a:p>
                    <a:p>
                      <a:pPr marL="0" marR="0">
                        <a:lnSpc>
                          <a:spcPct val="120000"/>
                        </a:lnSpc>
                        <a:spcBef>
                          <a:spcPts val="600"/>
                        </a:spcBef>
                        <a:spcAft>
                          <a:spcPts val="200"/>
                        </a:spcAft>
                        <a:tabLst>
                          <a:tab pos="2520315" algn="l"/>
                        </a:tabLst>
                      </a:pPr>
                      <a:r>
                        <a:rPr lang="en-US" sz="1200" dirty="0">
                          <a:effectLst/>
                        </a:rPr>
                        <a:t>Plan</a:t>
                      </a:r>
                    </a:p>
                    <a:p>
                      <a:pPr marL="0" marR="0">
                        <a:lnSpc>
                          <a:spcPct val="120000"/>
                        </a:lnSpc>
                        <a:spcBef>
                          <a:spcPts val="600"/>
                        </a:spcBef>
                        <a:spcAft>
                          <a:spcPts val="200"/>
                        </a:spcAft>
                        <a:tabLst>
                          <a:tab pos="2520315" algn="l"/>
                        </a:tabLst>
                      </a:pPr>
                      <a:r>
                        <a:rPr lang="en-US" sz="1200" dirty="0">
                          <a:effectLst/>
                        </a:rPr>
                        <a:t>Prepare</a:t>
                      </a:r>
                    </a:p>
                    <a:p>
                      <a:pPr marL="0" marR="0">
                        <a:lnSpc>
                          <a:spcPct val="120000"/>
                        </a:lnSpc>
                        <a:spcBef>
                          <a:spcPts val="600"/>
                        </a:spcBef>
                        <a:spcAft>
                          <a:spcPts val="200"/>
                        </a:spcAft>
                        <a:tabLst>
                          <a:tab pos="2520315" algn="l"/>
                        </a:tabLst>
                      </a:pPr>
                      <a:r>
                        <a:rPr lang="en-US" sz="1200" dirty="0">
                          <a:effectLst/>
                        </a:rPr>
                        <a:t>Produce</a:t>
                      </a:r>
                    </a:p>
                    <a:p>
                      <a:pPr marL="0" marR="0">
                        <a:lnSpc>
                          <a:spcPct val="120000"/>
                        </a:lnSpc>
                        <a:spcBef>
                          <a:spcPts val="600"/>
                        </a:spcBef>
                        <a:spcAft>
                          <a:spcPts val="200"/>
                        </a:spcAft>
                        <a:tabLst>
                          <a:tab pos="2520315" algn="l"/>
                        </a:tabLst>
                      </a:pPr>
                      <a:r>
                        <a:rPr lang="en-US" sz="1200" dirty="0">
                          <a:effectLst/>
                        </a:rPr>
                        <a:t>Propose</a:t>
                      </a:r>
                      <a:endParaRPr lang="en-US" sz="1200" dirty="0">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8552222"/>
                  </a:ext>
                </a:extLst>
              </a:tr>
            </a:tbl>
          </a:graphicData>
        </a:graphic>
      </p:graphicFrame>
      <p:sp>
        <p:nvSpPr>
          <p:cNvPr id="5" name="Rectangle 1">
            <a:extLst>
              <a:ext uri="{FF2B5EF4-FFF2-40B4-BE49-F238E27FC236}">
                <a16:creationId xmlns:a16="http://schemas.microsoft.com/office/drawing/2014/main" id="{296F6B91-8483-43BD-9AD4-ECC06F4AC5E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20950" algn="l"/>
              </a:tabLst>
              <a:defRPr>
                <a:solidFill>
                  <a:schemeClr val="tx1"/>
                </a:solidFill>
                <a:latin typeface="Arial" panose="020B0604020202020204" pitchFamily="34" charset="0"/>
              </a:defRPr>
            </a:lvl1pPr>
            <a:lvl2pPr eaLnBrk="0" fontAlgn="base" hangingPunct="0">
              <a:spcBef>
                <a:spcPct val="0"/>
              </a:spcBef>
              <a:spcAft>
                <a:spcPct val="0"/>
              </a:spcAft>
              <a:tabLst>
                <a:tab pos="2520950" algn="l"/>
              </a:tabLst>
              <a:defRPr>
                <a:solidFill>
                  <a:schemeClr val="tx1"/>
                </a:solidFill>
                <a:latin typeface="Arial" panose="020B0604020202020204" pitchFamily="34" charset="0"/>
              </a:defRPr>
            </a:lvl2pPr>
            <a:lvl3pPr eaLnBrk="0" fontAlgn="base" hangingPunct="0">
              <a:spcBef>
                <a:spcPct val="0"/>
              </a:spcBef>
              <a:spcAft>
                <a:spcPct val="0"/>
              </a:spcAft>
              <a:tabLst>
                <a:tab pos="2520950" algn="l"/>
              </a:tabLst>
              <a:defRPr>
                <a:solidFill>
                  <a:schemeClr val="tx1"/>
                </a:solidFill>
                <a:latin typeface="Arial" panose="020B0604020202020204" pitchFamily="34" charset="0"/>
              </a:defRPr>
            </a:lvl3pPr>
            <a:lvl4pPr eaLnBrk="0" fontAlgn="base" hangingPunct="0">
              <a:spcBef>
                <a:spcPct val="0"/>
              </a:spcBef>
              <a:spcAft>
                <a:spcPct val="0"/>
              </a:spcAft>
              <a:tabLst>
                <a:tab pos="2520950" algn="l"/>
              </a:tabLst>
              <a:defRPr>
                <a:solidFill>
                  <a:schemeClr val="tx1"/>
                </a:solidFill>
                <a:latin typeface="Arial" panose="020B0604020202020204" pitchFamily="34" charset="0"/>
              </a:defRPr>
            </a:lvl4pPr>
            <a:lvl5pPr eaLnBrk="0" fontAlgn="base" hangingPunct="0">
              <a:spcBef>
                <a:spcPct val="0"/>
              </a:spcBef>
              <a:spcAft>
                <a:spcPct val="0"/>
              </a:spcAft>
              <a:tabLst>
                <a:tab pos="2520950" algn="l"/>
              </a:tabLst>
              <a:defRPr>
                <a:solidFill>
                  <a:schemeClr val="tx1"/>
                </a:solidFill>
                <a:latin typeface="Arial" panose="020B0604020202020204" pitchFamily="34" charset="0"/>
              </a:defRPr>
            </a:lvl5pPr>
            <a:lvl6pPr eaLnBrk="0" fontAlgn="base" hangingPunct="0">
              <a:spcBef>
                <a:spcPct val="0"/>
              </a:spcBef>
              <a:spcAft>
                <a:spcPct val="0"/>
              </a:spcAft>
              <a:tabLst>
                <a:tab pos="2520950" algn="l"/>
              </a:tabLst>
              <a:defRPr>
                <a:solidFill>
                  <a:schemeClr val="tx1"/>
                </a:solidFill>
                <a:latin typeface="Arial" panose="020B0604020202020204" pitchFamily="34" charset="0"/>
              </a:defRPr>
            </a:lvl6pPr>
            <a:lvl7pPr eaLnBrk="0" fontAlgn="base" hangingPunct="0">
              <a:spcBef>
                <a:spcPct val="0"/>
              </a:spcBef>
              <a:spcAft>
                <a:spcPct val="0"/>
              </a:spcAft>
              <a:tabLst>
                <a:tab pos="2520950" algn="l"/>
              </a:tabLst>
              <a:defRPr>
                <a:solidFill>
                  <a:schemeClr val="tx1"/>
                </a:solidFill>
                <a:latin typeface="Arial" panose="020B0604020202020204" pitchFamily="34" charset="0"/>
              </a:defRPr>
            </a:lvl7pPr>
            <a:lvl8pPr eaLnBrk="0" fontAlgn="base" hangingPunct="0">
              <a:spcBef>
                <a:spcPct val="0"/>
              </a:spcBef>
              <a:spcAft>
                <a:spcPct val="0"/>
              </a:spcAft>
              <a:tabLst>
                <a:tab pos="2520950" algn="l"/>
              </a:tabLst>
              <a:defRPr>
                <a:solidFill>
                  <a:schemeClr val="tx1"/>
                </a:solidFill>
                <a:latin typeface="Arial" panose="020B0604020202020204" pitchFamily="34" charset="0"/>
              </a:defRPr>
            </a:lvl8pPr>
            <a:lvl9pPr eaLnBrk="0" fontAlgn="base" hangingPunct="0">
              <a:spcBef>
                <a:spcPct val="0"/>
              </a:spcBef>
              <a:spcAft>
                <a:spcPct val="0"/>
              </a:spcAft>
              <a:tabLst>
                <a:tab pos="2520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520950" algn="l"/>
              </a:tabLst>
            </a:pPr>
            <a:r>
              <a:rPr kumimoji="0" lang="en-US" altLang="en-US" sz="1000" b="1" i="0" u="none" strike="noStrike" cap="none" normalizeH="0" baseline="0">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T</a:t>
            </a:r>
            <a:r>
              <a:rPr kumimoji="0" lang="en-US" altLang="en-US" sz="1000" b="1" i="0" u="none" strike="noStrike" cap="none" normalizeH="0" baseline="0" bmk="">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able </a:t>
            </a:r>
            <a:r>
              <a:rPr kumimoji="0" lang="en-US" altLang="en-US" sz="1000" b="1" i="0" u="none" strike="noStrike" cap="none" normalizeH="0" baseline="0" bmk="_Ref19274942">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1.2</a:t>
            </a:r>
            <a:r>
              <a:rPr kumimoji="0" lang="en-US" altLang="en-US" sz="1000" b="1" i="0" u="none" strike="noStrike" cap="none" normalizeH="0" baseline="0">
                <a:ln>
                  <a:noFill/>
                </a:ln>
                <a:solidFill>
                  <a:srgbClr val="0098D0"/>
                </a:solidFill>
                <a:effectLst/>
                <a:latin typeface="Arial" panose="020B0604020202020204" pitchFamily="34" charset="0"/>
                <a:ea typeface="Century Gothic" panose="020B0502020202020204" pitchFamily="34" charset="0"/>
                <a:cs typeface="Times New Roman" panose="02020603050405020304" pitchFamily="18" charset="0"/>
              </a:rPr>
              <a:t> – Learning level key words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31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E04A-9B97-46D6-B641-B2DCDF1DBEEE}"/>
              </a:ext>
            </a:extLst>
          </p:cNvPr>
          <p:cNvSpPr>
            <a:spLocks noGrp="1"/>
          </p:cNvSpPr>
          <p:nvPr>
            <p:ph type="title"/>
          </p:nvPr>
        </p:nvSpPr>
        <p:spPr/>
        <p:txBody>
          <a:bodyPr/>
          <a:lstStyle/>
          <a:p>
            <a:r>
              <a:rPr lang="en-US" dirty="0"/>
              <a:t>Process for answering Fellowship questions</a:t>
            </a:r>
          </a:p>
        </p:txBody>
      </p:sp>
      <p:graphicFrame>
        <p:nvGraphicFramePr>
          <p:cNvPr id="3" name="Diagram 2">
            <a:extLst>
              <a:ext uri="{FF2B5EF4-FFF2-40B4-BE49-F238E27FC236}">
                <a16:creationId xmlns:a16="http://schemas.microsoft.com/office/drawing/2014/main" id="{5D547F1F-8045-4F73-8DF1-3686023C3CDE}"/>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511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Online exams </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850345726"/>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2266</TotalTime>
  <Words>1087</Words>
  <Application>Microsoft Office PowerPoint</Application>
  <PresentationFormat>On-screen Show (4:3)</PresentationFormat>
  <Paragraphs>277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Custom Design</vt:lpstr>
      <vt:lpstr>LI&amp;R VALUATIONS semester 2, 2020</vt:lpstr>
      <vt:lpstr>Tutorial 2</vt:lpstr>
      <vt:lpstr>CONTENT </vt:lpstr>
      <vt:lpstr>Topics – S2 2020</vt:lpstr>
      <vt:lpstr>Assessment standards</vt:lpstr>
      <vt:lpstr>ASSESSMENT SKILL LEVELS</vt:lpstr>
      <vt:lpstr>Bloom’s taxonomy</vt:lpstr>
      <vt:lpstr>Process for answering Fellowship questions</vt:lpstr>
      <vt:lpstr>Online exams </vt:lpstr>
      <vt:lpstr>STUDENT LOCATION</vt:lpstr>
      <vt:lpstr>Learning objectives</vt:lpstr>
      <vt:lpstr>Learning objectives </vt:lpstr>
      <vt:lpstr>M5 and M6 Spreadsheets</vt:lpstr>
      <vt:lpstr>Summary of tables and spreadsheets – M5 </vt:lpstr>
      <vt:lpstr>Summary of tables and spreadsheets – M6 </vt:lpstr>
      <vt:lpstr>Level premium term insurance </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171</cp:revision>
  <cp:lastPrinted>2020-07-01T08:07:15Z</cp:lastPrinted>
  <dcterms:created xsi:type="dcterms:W3CDTF">2012-08-30T00:35:23Z</dcterms:created>
  <dcterms:modified xsi:type="dcterms:W3CDTF">2020-07-23T05:44:48Z</dcterms:modified>
</cp:coreProperties>
</file>