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6" r:id="rId1"/>
  </p:sldMasterIdLst>
  <p:notesMasterIdLst>
    <p:notesMasterId r:id="rId21"/>
  </p:notesMasterIdLst>
  <p:handoutMasterIdLst>
    <p:handoutMasterId r:id="rId22"/>
  </p:handoutMasterIdLst>
  <p:sldIdLst>
    <p:sldId id="276" r:id="rId2"/>
    <p:sldId id="277" r:id="rId3"/>
    <p:sldId id="278" r:id="rId4"/>
    <p:sldId id="294" r:id="rId5"/>
    <p:sldId id="305" r:id="rId6"/>
    <p:sldId id="292" r:id="rId7"/>
    <p:sldId id="293" r:id="rId8"/>
    <p:sldId id="283" r:id="rId9"/>
    <p:sldId id="313" r:id="rId10"/>
    <p:sldId id="298" r:id="rId11"/>
    <p:sldId id="296" r:id="rId12"/>
    <p:sldId id="308" r:id="rId13"/>
    <p:sldId id="310" r:id="rId14"/>
    <p:sldId id="291" r:id="rId15"/>
    <p:sldId id="300" r:id="rId16"/>
    <p:sldId id="311" r:id="rId17"/>
    <p:sldId id="314" r:id="rId18"/>
    <p:sldId id="312" r:id="rId19"/>
    <p:sldId id="257"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BE20"/>
    <a:srgbClr val="F2A900"/>
    <a:srgbClr val="0098D0"/>
    <a:srgbClr val="0079A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214" autoAdjust="0"/>
  </p:normalViewPr>
  <p:slideViewPr>
    <p:cSldViewPr>
      <p:cViewPr varScale="1">
        <p:scale>
          <a:sx n="44" d="100"/>
          <a:sy n="44" d="100"/>
        </p:scale>
        <p:origin x="1884" y="4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38" d="100"/>
          <a:sy n="38" d="100"/>
        </p:scale>
        <p:origin x="289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649-442F-AB60-EBB52AC15EE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649-442F-AB60-EBB52AC15EE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649-442F-AB60-EBB52AC15EE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649-442F-AB60-EBB52AC15EE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Knowledge</c:v>
                </c:pt>
                <c:pt idx="1">
                  <c:v>Application</c:v>
                </c:pt>
                <c:pt idx="2">
                  <c:v>Higher-Order</c:v>
                </c:pt>
              </c:strCache>
            </c:strRef>
          </c:cat>
          <c:val>
            <c:numRef>
              <c:f>Sheet1!$B$2:$B$5</c:f>
              <c:numCache>
                <c:formatCode>General</c:formatCode>
                <c:ptCount val="4"/>
                <c:pt idx="0">
                  <c:v>20</c:v>
                </c:pt>
                <c:pt idx="1">
                  <c:v>50</c:v>
                </c:pt>
                <c:pt idx="2">
                  <c:v>30</c:v>
                </c:pt>
              </c:numCache>
            </c:numRef>
          </c:val>
          <c:extLst>
            <c:ext xmlns:c16="http://schemas.microsoft.com/office/drawing/2014/chart" uri="{C3380CC4-5D6E-409C-BE32-E72D297353CC}">
              <c16:uniqueId val="{00000000-D8CE-47B5-9560-8F313D377B29}"/>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297245-DAAB-41D7-B300-1829033E6556}"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73A7ACBD-4690-4999-A9E4-960FD90BEA29}">
      <dgm:prSet phldrT="[Text]"/>
      <dgm:spPr/>
      <dgm:t>
        <a:bodyPr/>
        <a:lstStyle/>
        <a:p>
          <a:r>
            <a:rPr lang="en-US" dirty="0"/>
            <a:t>Address the question </a:t>
          </a:r>
        </a:p>
      </dgm:t>
    </dgm:pt>
    <dgm:pt modelId="{702BF113-FFF6-4D7F-8D35-CC2F2F0A99FD}" type="parTrans" cxnId="{42FCE57F-EC39-40AB-AC65-44481066FFD8}">
      <dgm:prSet/>
      <dgm:spPr/>
      <dgm:t>
        <a:bodyPr/>
        <a:lstStyle/>
        <a:p>
          <a:endParaRPr lang="en-US"/>
        </a:p>
      </dgm:t>
    </dgm:pt>
    <dgm:pt modelId="{5289CD39-9D45-4919-8F2D-CCB8B5CABC98}" type="sibTrans" cxnId="{42FCE57F-EC39-40AB-AC65-44481066FFD8}">
      <dgm:prSet/>
      <dgm:spPr/>
      <dgm:t>
        <a:bodyPr/>
        <a:lstStyle/>
        <a:p>
          <a:endParaRPr lang="en-US"/>
        </a:p>
      </dgm:t>
    </dgm:pt>
    <dgm:pt modelId="{86DD3E83-194A-4A03-B055-5B7114A7D996}">
      <dgm:prSet phldrT="[Text]"/>
      <dgm:spPr/>
      <dgm:t>
        <a:bodyPr/>
        <a:lstStyle/>
        <a:p>
          <a:r>
            <a:rPr lang="en-US" dirty="0"/>
            <a:t>State the obvious</a:t>
          </a:r>
        </a:p>
      </dgm:t>
    </dgm:pt>
    <dgm:pt modelId="{157CA611-2EFB-4592-BE48-F0572D616936}" type="parTrans" cxnId="{2F6F4E0F-3BDD-421E-AE11-414DB750D716}">
      <dgm:prSet/>
      <dgm:spPr/>
      <dgm:t>
        <a:bodyPr/>
        <a:lstStyle/>
        <a:p>
          <a:endParaRPr lang="en-US"/>
        </a:p>
      </dgm:t>
    </dgm:pt>
    <dgm:pt modelId="{00901668-D386-43FE-B36E-713F87DD4526}" type="sibTrans" cxnId="{2F6F4E0F-3BDD-421E-AE11-414DB750D716}">
      <dgm:prSet/>
      <dgm:spPr/>
      <dgm:t>
        <a:bodyPr/>
        <a:lstStyle/>
        <a:p>
          <a:endParaRPr lang="en-US"/>
        </a:p>
      </dgm:t>
    </dgm:pt>
    <dgm:pt modelId="{D15E3090-01B2-428C-9361-78430E5809C2}">
      <dgm:prSet phldrT="[Text]"/>
      <dgm:spPr/>
      <dgm:t>
        <a:bodyPr/>
        <a:lstStyle/>
        <a:p>
          <a:r>
            <a:rPr lang="en-US" dirty="0"/>
            <a:t>Ideas</a:t>
          </a:r>
        </a:p>
      </dgm:t>
    </dgm:pt>
    <dgm:pt modelId="{43EF4C6A-6B0A-4E0C-A568-90C8D57155E0}" type="parTrans" cxnId="{B5E0AA24-9DD0-491F-A73C-C5D938177691}">
      <dgm:prSet/>
      <dgm:spPr/>
      <dgm:t>
        <a:bodyPr/>
        <a:lstStyle/>
        <a:p>
          <a:endParaRPr lang="en-US"/>
        </a:p>
      </dgm:t>
    </dgm:pt>
    <dgm:pt modelId="{33F684D9-9BB7-44BF-9346-D6274A4EAA86}" type="sibTrans" cxnId="{B5E0AA24-9DD0-491F-A73C-C5D938177691}">
      <dgm:prSet/>
      <dgm:spPr/>
      <dgm:t>
        <a:bodyPr/>
        <a:lstStyle/>
        <a:p>
          <a:endParaRPr lang="en-US"/>
        </a:p>
      </dgm:t>
    </dgm:pt>
    <dgm:pt modelId="{E26F9A1A-5083-405F-BBF1-7388C384691E}">
      <dgm:prSet phldrT="[Text]"/>
      <dgm:spPr/>
      <dgm:t>
        <a:bodyPr/>
        <a:lstStyle/>
        <a:p>
          <a:r>
            <a:rPr lang="en-US" dirty="0"/>
            <a:t>Structure</a:t>
          </a:r>
        </a:p>
      </dgm:t>
    </dgm:pt>
    <dgm:pt modelId="{1A2F2850-1A56-42C9-9362-B9026E6E7798}" type="parTrans" cxnId="{0EC0F6F6-C33F-47DB-B642-94AF00837C03}">
      <dgm:prSet/>
      <dgm:spPr/>
      <dgm:t>
        <a:bodyPr/>
        <a:lstStyle/>
        <a:p>
          <a:endParaRPr lang="en-US"/>
        </a:p>
      </dgm:t>
    </dgm:pt>
    <dgm:pt modelId="{D2D1D2EA-2336-494C-9B41-B16AEA2A7383}" type="sibTrans" cxnId="{0EC0F6F6-C33F-47DB-B642-94AF00837C03}">
      <dgm:prSet/>
      <dgm:spPr/>
      <dgm:t>
        <a:bodyPr/>
        <a:lstStyle/>
        <a:p>
          <a:endParaRPr lang="en-US"/>
        </a:p>
      </dgm:t>
    </dgm:pt>
    <dgm:pt modelId="{28F16CF8-DA96-4848-8538-125B20FF0BFB}">
      <dgm:prSet phldrT="[Text]"/>
      <dgm:spPr/>
      <dgm:t>
        <a:bodyPr/>
        <a:lstStyle/>
        <a:p>
          <a:r>
            <a:rPr lang="en-US" dirty="0"/>
            <a:t>Time management</a:t>
          </a:r>
        </a:p>
      </dgm:t>
    </dgm:pt>
    <dgm:pt modelId="{77523733-CC42-4FBC-8D47-BCF015A147FD}" type="parTrans" cxnId="{B68C4043-8B00-43EE-9B73-176F2C6CB8AF}">
      <dgm:prSet/>
      <dgm:spPr/>
      <dgm:t>
        <a:bodyPr/>
        <a:lstStyle/>
        <a:p>
          <a:endParaRPr lang="en-US"/>
        </a:p>
      </dgm:t>
    </dgm:pt>
    <dgm:pt modelId="{6DACD3F9-FEC0-495D-908D-4BBE94BB690E}" type="sibTrans" cxnId="{B68C4043-8B00-43EE-9B73-176F2C6CB8AF}">
      <dgm:prSet/>
      <dgm:spPr/>
      <dgm:t>
        <a:bodyPr/>
        <a:lstStyle/>
        <a:p>
          <a:endParaRPr lang="en-US"/>
        </a:p>
      </dgm:t>
    </dgm:pt>
    <dgm:pt modelId="{F7C03D58-FBDE-408D-A2EB-66032DAEC154}">
      <dgm:prSet phldrT="[Text]"/>
      <dgm:spPr/>
      <dgm:t>
        <a:bodyPr/>
        <a:lstStyle/>
        <a:p>
          <a:r>
            <a:rPr lang="en-US" dirty="0"/>
            <a:t>Read question</a:t>
          </a:r>
        </a:p>
      </dgm:t>
    </dgm:pt>
    <dgm:pt modelId="{8B3AB5C6-ACF1-4BD6-876B-D73BE0EAFCB6}" type="parTrans" cxnId="{8D12B725-6A2F-4C33-96F7-07464C1A2CCF}">
      <dgm:prSet/>
      <dgm:spPr/>
      <dgm:t>
        <a:bodyPr/>
        <a:lstStyle/>
        <a:p>
          <a:endParaRPr lang="en-US"/>
        </a:p>
      </dgm:t>
    </dgm:pt>
    <dgm:pt modelId="{C2A30F0E-0165-416A-B241-AD814F4CC17A}" type="sibTrans" cxnId="{8D12B725-6A2F-4C33-96F7-07464C1A2CCF}">
      <dgm:prSet/>
      <dgm:spPr/>
      <dgm:t>
        <a:bodyPr/>
        <a:lstStyle/>
        <a:p>
          <a:endParaRPr lang="en-US"/>
        </a:p>
      </dgm:t>
    </dgm:pt>
    <dgm:pt modelId="{A78A6B7B-D176-49E6-B73B-062276087265}" type="pres">
      <dgm:prSet presAssocID="{DF297245-DAAB-41D7-B300-1829033E6556}" presName="cycle" presStyleCnt="0">
        <dgm:presLayoutVars>
          <dgm:chMax val="1"/>
          <dgm:dir/>
          <dgm:animLvl val="ctr"/>
          <dgm:resizeHandles val="exact"/>
        </dgm:presLayoutVars>
      </dgm:prSet>
      <dgm:spPr/>
    </dgm:pt>
    <dgm:pt modelId="{6286C917-0A38-4F8E-8223-925216C0D60B}" type="pres">
      <dgm:prSet presAssocID="{73A7ACBD-4690-4999-A9E4-960FD90BEA29}" presName="centerShape" presStyleLbl="node0" presStyleIdx="0" presStyleCnt="1"/>
      <dgm:spPr/>
    </dgm:pt>
    <dgm:pt modelId="{3AD79302-6C51-4042-A7DA-90983979966D}" type="pres">
      <dgm:prSet presAssocID="{157CA611-2EFB-4592-BE48-F0572D616936}" presName="parTrans" presStyleLbl="bgSibTrans2D1" presStyleIdx="0" presStyleCnt="5"/>
      <dgm:spPr/>
    </dgm:pt>
    <dgm:pt modelId="{EB5D58C1-813D-4344-BA55-FCE7A7CC5FD6}" type="pres">
      <dgm:prSet presAssocID="{86DD3E83-194A-4A03-B055-5B7114A7D996}" presName="node" presStyleLbl="node1" presStyleIdx="0" presStyleCnt="5">
        <dgm:presLayoutVars>
          <dgm:bulletEnabled val="1"/>
        </dgm:presLayoutVars>
      </dgm:prSet>
      <dgm:spPr/>
    </dgm:pt>
    <dgm:pt modelId="{51C24380-0683-438C-BE85-04FAD13F7CE9}" type="pres">
      <dgm:prSet presAssocID="{77523733-CC42-4FBC-8D47-BCF015A147FD}" presName="parTrans" presStyleLbl="bgSibTrans2D1" presStyleIdx="1" presStyleCnt="5"/>
      <dgm:spPr/>
    </dgm:pt>
    <dgm:pt modelId="{71972B78-09D3-45A7-BDF4-003EF7428D45}" type="pres">
      <dgm:prSet presAssocID="{28F16CF8-DA96-4848-8538-125B20FF0BFB}" presName="node" presStyleLbl="node1" presStyleIdx="1" presStyleCnt="5">
        <dgm:presLayoutVars>
          <dgm:bulletEnabled val="1"/>
        </dgm:presLayoutVars>
      </dgm:prSet>
      <dgm:spPr/>
    </dgm:pt>
    <dgm:pt modelId="{646920D1-903C-4607-881B-E0863D0F0609}" type="pres">
      <dgm:prSet presAssocID="{8B3AB5C6-ACF1-4BD6-876B-D73BE0EAFCB6}" presName="parTrans" presStyleLbl="bgSibTrans2D1" presStyleIdx="2" presStyleCnt="5"/>
      <dgm:spPr/>
    </dgm:pt>
    <dgm:pt modelId="{59BFA7C9-6628-43DF-B528-DE50AE2B554D}" type="pres">
      <dgm:prSet presAssocID="{F7C03D58-FBDE-408D-A2EB-66032DAEC154}" presName="node" presStyleLbl="node1" presStyleIdx="2" presStyleCnt="5">
        <dgm:presLayoutVars>
          <dgm:bulletEnabled val="1"/>
        </dgm:presLayoutVars>
      </dgm:prSet>
      <dgm:spPr/>
    </dgm:pt>
    <dgm:pt modelId="{A61D6A4E-BBBA-4C0C-8D59-474868681C66}" type="pres">
      <dgm:prSet presAssocID="{43EF4C6A-6B0A-4E0C-A568-90C8D57155E0}" presName="parTrans" presStyleLbl="bgSibTrans2D1" presStyleIdx="3" presStyleCnt="5"/>
      <dgm:spPr/>
    </dgm:pt>
    <dgm:pt modelId="{401E4FFA-D6F1-478D-8CEA-D8FAEFBE15CE}" type="pres">
      <dgm:prSet presAssocID="{D15E3090-01B2-428C-9361-78430E5809C2}" presName="node" presStyleLbl="node1" presStyleIdx="3" presStyleCnt="5">
        <dgm:presLayoutVars>
          <dgm:bulletEnabled val="1"/>
        </dgm:presLayoutVars>
      </dgm:prSet>
      <dgm:spPr/>
    </dgm:pt>
    <dgm:pt modelId="{DD502577-E5C5-4137-9AAB-EE5E2314B908}" type="pres">
      <dgm:prSet presAssocID="{1A2F2850-1A56-42C9-9362-B9026E6E7798}" presName="parTrans" presStyleLbl="bgSibTrans2D1" presStyleIdx="4" presStyleCnt="5"/>
      <dgm:spPr/>
    </dgm:pt>
    <dgm:pt modelId="{D3607C22-C76E-49AA-9F0F-29EB36C2DC4F}" type="pres">
      <dgm:prSet presAssocID="{E26F9A1A-5083-405F-BBF1-7388C384691E}" presName="node" presStyleLbl="node1" presStyleIdx="4" presStyleCnt="5">
        <dgm:presLayoutVars>
          <dgm:bulletEnabled val="1"/>
        </dgm:presLayoutVars>
      </dgm:prSet>
      <dgm:spPr/>
    </dgm:pt>
  </dgm:ptLst>
  <dgm:cxnLst>
    <dgm:cxn modelId="{2F6F4E0F-3BDD-421E-AE11-414DB750D716}" srcId="{73A7ACBD-4690-4999-A9E4-960FD90BEA29}" destId="{86DD3E83-194A-4A03-B055-5B7114A7D996}" srcOrd="0" destOrd="0" parTransId="{157CA611-2EFB-4592-BE48-F0572D616936}" sibTransId="{00901668-D386-43FE-B36E-713F87DD4526}"/>
    <dgm:cxn modelId="{9A843710-5029-43E7-86C3-30BEA28CA585}" type="presOf" srcId="{D15E3090-01B2-428C-9361-78430E5809C2}" destId="{401E4FFA-D6F1-478D-8CEA-D8FAEFBE15CE}" srcOrd="0" destOrd="0" presId="urn:microsoft.com/office/officeart/2005/8/layout/radial4"/>
    <dgm:cxn modelId="{9DF48823-11D7-4D01-8C0E-9A6217B961C1}" type="presOf" srcId="{157CA611-2EFB-4592-BE48-F0572D616936}" destId="{3AD79302-6C51-4042-A7DA-90983979966D}" srcOrd="0" destOrd="0" presId="urn:microsoft.com/office/officeart/2005/8/layout/radial4"/>
    <dgm:cxn modelId="{B5E0AA24-9DD0-491F-A73C-C5D938177691}" srcId="{73A7ACBD-4690-4999-A9E4-960FD90BEA29}" destId="{D15E3090-01B2-428C-9361-78430E5809C2}" srcOrd="3" destOrd="0" parTransId="{43EF4C6A-6B0A-4E0C-A568-90C8D57155E0}" sibTransId="{33F684D9-9BB7-44BF-9346-D6274A4EAA86}"/>
    <dgm:cxn modelId="{8D12B725-6A2F-4C33-96F7-07464C1A2CCF}" srcId="{73A7ACBD-4690-4999-A9E4-960FD90BEA29}" destId="{F7C03D58-FBDE-408D-A2EB-66032DAEC154}" srcOrd="2" destOrd="0" parTransId="{8B3AB5C6-ACF1-4BD6-876B-D73BE0EAFCB6}" sibTransId="{C2A30F0E-0165-416A-B241-AD814F4CC17A}"/>
    <dgm:cxn modelId="{B68C4043-8B00-43EE-9B73-176F2C6CB8AF}" srcId="{73A7ACBD-4690-4999-A9E4-960FD90BEA29}" destId="{28F16CF8-DA96-4848-8538-125B20FF0BFB}" srcOrd="1" destOrd="0" parTransId="{77523733-CC42-4FBC-8D47-BCF015A147FD}" sibTransId="{6DACD3F9-FEC0-495D-908D-4BBE94BB690E}"/>
    <dgm:cxn modelId="{3EF93348-C479-40B5-B17C-4F3197B9759C}" type="presOf" srcId="{73A7ACBD-4690-4999-A9E4-960FD90BEA29}" destId="{6286C917-0A38-4F8E-8223-925216C0D60B}" srcOrd="0" destOrd="0" presId="urn:microsoft.com/office/officeart/2005/8/layout/radial4"/>
    <dgm:cxn modelId="{FFFE5669-3FFE-45D4-8BB3-500812E3A88B}" type="presOf" srcId="{DF297245-DAAB-41D7-B300-1829033E6556}" destId="{A78A6B7B-D176-49E6-B73B-062276087265}" srcOrd="0" destOrd="0" presId="urn:microsoft.com/office/officeart/2005/8/layout/radial4"/>
    <dgm:cxn modelId="{42FCE57F-EC39-40AB-AC65-44481066FFD8}" srcId="{DF297245-DAAB-41D7-B300-1829033E6556}" destId="{73A7ACBD-4690-4999-A9E4-960FD90BEA29}" srcOrd="0" destOrd="0" parTransId="{702BF113-FFF6-4D7F-8D35-CC2F2F0A99FD}" sibTransId="{5289CD39-9D45-4919-8F2D-CCB8B5CABC98}"/>
    <dgm:cxn modelId="{48487B8C-98E2-402D-BA3D-2511EE460674}" type="presOf" srcId="{43EF4C6A-6B0A-4E0C-A568-90C8D57155E0}" destId="{A61D6A4E-BBBA-4C0C-8D59-474868681C66}" srcOrd="0" destOrd="0" presId="urn:microsoft.com/office/officeart/2005/8/layout/radial4"/>
    <dgm:cxn modelId="{A6346F96-2FF0-489E-8045-62D1F5606AB0}" type="presOf" srcId="{8B3AB5C6-ACF1-4BD6-876B-D73BE0EAFCB6}" destId="{646920D1-903C-4607-881B-E0863D0F0609}" srcOrd="0" destOrd="0" presId="urn:microsoft.com/office/officeart/2005/8/layout/radial4"/>
    <dgm:cxn modelId="{2804A497-91B4-445C-BF2B-DCC4D1E4A447}" type="presOf" srcId="{77523733-CC42-4FBC-8D47-BCF015A147FD}" destId="{51C24380-0683-438C-BE85-04FAD13F7CE9}" srcOrd="0" destOrd="0" presId="urn:microsoft.com/office/officeart/2005/8/layout/radial4"/>
    <dgm:cxn modelId="{9BA992A9-F0C7-402C-B904-70A1FDD5E94A}" type="presOf" srcId="{1A2F2850-1A56-42C9-9362-B9026E6E7798}" destId="{DD502577-E5C5-4137-9AAB-EE5E2314B908}" srcOrd="0" destOrd="0" presId="urn:microsoft.com/office/officeart/2005/8/layout/radial4"/>
    <dgm:cxn modelId="{7E8C83AD-71C1-4B74-908C-133C1E430528}" type="presOf" srcId="{F7C03D58-FBDE-408D-A2EB-66032DAEC154}" destId="{59BFA7C9-6628-43DF-B528-DE50AE2B554D}" srcOrd="0" destOrd="0" presId="urn:microsoft.com/office/officeart/2005/8/layout/radial4"/>
    <dgm:cxn modelId="{FC22E0B2-D7D0-4808-9084-C7596B38FF46}" type="presOf" srcId="{28F16CF8-DA96-4848-8538-125B20FF0BFB}" destId="{71972B78-09D3-45A7-BDF4-003EF7428D45}" srcOrd="0" destOrd="0" presId="urn:microsoft.com/office/officeart/2005/8/layout/radial4"/>
    <dgm:cxn modelId="{E64557CB-0972-411D-9BEF-5935D37A30C6}" type="presOf" srcId="{E26F9A1A-5083-405F-BBF1-7388C384691E}" destId="{D3607C22-C76E-49AA-9F0F-29EB36C2DC4F}" srcOrd="0" destOrd="0" presId="urn:microsoft.com/office/officeart/2005/8/layout/radial4"/>
    <dgm:cxn modelId="{D38BA3D8-FE67-472D-B651-65C4B7ED864F}" type="presOf" srcId="{86DD3E83-194A-4A03-B055-5B7114A7D996}" destId="{EB5D58C1-813D-4344-BA55-FCE7A7CC5FD6}" srcOrd="0" destOrd="0" presId="urn:microsoft.com/office/officeart/2005/8/layout/radial4"/>
    <dgm:cxn modelId="{0EC0F6F6-C33F-47DB-B642-94AF00837C03}" srcId="{73A7ACBD-4690-4999-A9E4-960FD90BEA29}" destId="{E26F9A1A-5083-405F-BBF1-7388C384691E}" srcOrd="4" destOrd="0" parTransId="{1A2F2850-1A56-42C9-9362-B9026E6E7798}" sibTransId="{D2D1D2EA-2336-494C-9B41-B16AEA2A7383}"/>
    <dgm:cxn modelId="{2628A7B7-103D-45AD-AB28-3D815C819E61}" type="presParOf" srcId="{A78A6B7B-D176-49E6-B73B-062276087265}" destId="{6286C917-0A38-4F8E-8223-925216C0D60B}" srcOrd="0" destOrd="0" presId="urn:microsoft.com/office/officeart/2005/8/layout/radial4"/>
    <dgm:cxn modelId="{0A1E0BF7-19F6-463E-8072-083B65FC8A50}" type="presParOf" srcId="{A78A6B7B-D176-49E6-B73B-062276087265}" destId="{3AD79302-6C51-4042-A7DA-90983979966D}" srcOrd="1" destOrd="0" presId="urn:microsoft.com/office/officeart/2005/8/layout/radial4"/>
    <dgm:cxn modelId="{3A8CFB0E-0F39-4602-AD4F-5AEBB704A6DB}" type="presParOf" srcId="{A78A6B7B-D176-49E6-B73B-062276087265}" destId="{EB5D58C1-813D-4344-BA55-FCE7A7CC5FD6}" srcOrd="2" destOrd="0" presId="urn:microsoft.com/office/officeart/2005/8/layout/radial4"/>
    <dgm:cxn modelId="{27E47EDF-9622-4DAA-B459-31ADEFD1DB62}" type="presParOf" srcId="{A78A6B7B-D176-49E6-B73B-062276087265}" destId="{51C24380-0683-438C-BE85-04FAD13F7CE9}" srcOrd="3" destOrd="0" presId="urn:microsoft.com/office/officeart/2005/8/layout/radial4"/>
    <dgm:cxn modelId="{CF1CDEEE-BBEC-4507-A229-76FFCEA07A39}" type="presParOf" srcId="{A78A6B7B-D176-49E6-B73B-062276087265}" destId="{71972B78-09D3-45A7-BDF4-003EF7428D45}" srcOrd="4" destOrd="0" presId="urn:microsoft.com/office/officeart/2005/8/layout/radial4"/>
    <dgm:cxn modelId="{7EB2BEF1-0737-45C0-A970-E190144A8896}" type="presParOf" srcId="{A78A6B7B-D176-49E6-B73B-062276087265}" destId="{646920D1-903C-4607-881B-E0863D0F0609}" srcOrd="5" destOrd="0" presId="urn:microsoft.com/office/officeart/2005/8/layout/radial4"/>
    <dgm:cxn modelId="{3B84A05F-F6E4-428C-8DFC-6D7BCDC8F580}" type="presParOf" srcId="{A78A6B7B-D176-49E6-B73B-062276087265}" destId="{59BFA7C9-6628-43DF-B528-DE50AE2B554D}" srcOrd="6" destOrd="0" presId="urn:microsoft.com/office/officeart/2005/8/layout/radial4"/>
    <dgm:cxn modelId="{57D68AAC-B2D5-4505-983C-D182058B3EED}" type="presParOf" srcId="{A78A6B7B-D176-49E6-B73B-062276087265}" destId="{A61D6A4E-BBBA-4C0C-8D59-474868681C66}" srcOrd="7" destOrd="0" presId="urn:microsoft.com/office/officeart/2005/8/layout/radial4"/>
    <dgm:cxn modelId="{0D665191-9A64-493B-BDE2-20869A197443}" type="presParOf" srcId="{A78A6B7B-D176-49E6-B73B-062276087265}" destId="{401E4FFA-D6F1-478D-8CEA-D8FAEFBE15CE}" srcOrd="8" destOrd="0" presId="urn:microsoft.com/office/officeart/2005/8/layout/radial4"/>
    <dgm:cxn modelId="{2F73DEFD-BC19-4A75-B17E-AC4797083F48}" type="presParOf" srcId="{A78A6B7B-D176-49E6-B73B-062276087265}" destId="{DD502577-E5C5-4137-9AAB-EE5E2314B908}" srcOrd="9" destOrd="0" presId="urn:microsoft.com/office/officeart/2005/8/layout/radial4"/>
    <dgm:cxn modelId="{01CB87B0-9987-492C-A998-367DEA760004}" type="presParOf" srcId="{A78A6B7B-D176-49E6-B73B-062276087265}" destId="{D3607C22-C76E-49AA-9F0F-29EB36C2DC4F}" srcOrd="10"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6C917-0A38-4F8E-8223-925216C0D60B}">
      <dsp:nvSpPr>
        <dsp:cNvPr id="0" name=""/>
        <dsp:cNvSpPr/>
      </dsp:nvSpPr>
      <dsp:spPr>
        <a:xfrm>
          <a:off x="2263616" y="2304674"/>
          <a:ext cx="1568767" cy="15687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Address the question </a:t>
          </a:r>
        </a:p>
      </dsp:txBody>
      <dsp:txXfrm>
        <a:off x="2493357" y="2534415"/>
        <a:ext cx="1109285" cy="1109285"/>
      </dsp:txXfrm>
    </dsp:sp>
    <dsp:sp modelId="{3AD79302-6C51-4042-A7DA-90983979966D}">
      <dsp:nvSpPr>
        <dsp:cNvPr id="0" name=""/>
        <dsp:cNvSpPr/>
      </dsp:nvSpPr>
      <dsp:spPr>
        <a:xfrm rot="10800000">
          <a:off x="745631" y="2865508"/>
          <a:ext cx="1434495" cy="44709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5D58C1-813D-4344-BA55-FCE7A7CC5FD6}">
      <dsp:nvSpPr>
        <dsp:cNvPr id="0" name=""/>
        <dsp:cNvSpPr/>
      </dsp:nvSpPr>
      <dsp:spPr>
        <a:xfrm>
          <a:off x="466" y="2492926"/>
          <a:ext cx="1490329" cy="1192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kern="1200" dirty="0"/>
            <a:t>State the obvious</a:t>
          </a:r>
        </a:p>
      </dsp:txBody>
      <dsp:txXfrm>
        <a:off x="35386" y="2527846"/>
        <a:ext cx="1420489" cy="1122423"/>
      </dsp:txXfrm>
    </dsp:sp>
    <dsp:sp modelId="{51C24380-0683-438C-BE85-04FAD13F7CE9}">
      <dsp:nvSpPr>
        <dsp:cNvPr id="0" name=""/>
        <dsp:cNvSpPr/>
      </dsp:nvSpPr>
      <dsp:spPr>
        <a:xfrm rot="13500000">
          <a:off x="1209902" y="1744659"/>
          <a:ext cx="1434495" cy="44709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972B78-09D3-45A7-BDF4-003EF7428D45}">
      <dsp:nvSpPr>
        <dsp:cNvPr id="0" name=""/>
        <dsp:cNvSpPr/>
      </dsp:nvSpPr>
      <dsp:spPr>
        <a:xfrm>
          <a:off x="674814" y="864906"/>
          <a:ext cx="1490329" cy="1192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kern="1200" dirty="0"/>
            <a:t>Time management</a:t>
          </a:r>
        </a:p>
      </dsp:txBody>
      <dsp:txXfrm>
        <a:off x="709734" y="899826"/>
        <a:ext cx="1420489" cy="1122423"/>
      </dsp:txXfrm>
    </dsp:sp>
    <dsp:sp modelId="{646920D1-903C-4607-881B-E0863D0F0609}">
      <dsp:nvSpPr>
        <dsp:cNvPr id="0" name=""/>
        <dsp:cNvSpPr/>
      </dsp:nvSpPr>
      <dsp:spPr>
        <a:xfrm rot="16200000">
          <a:off x="2330752" y="1280388"/>
          <a:ext cx="1434495" cy="44709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BFA7C9-6628-43DF-B528-DE50AE2B554D}">
      <dsp:nvSpPr>
        <dsp:cNvPr id="0" name=""/>
        <dsp:cNvSpPr/>
      </dsp:nvSpPr>
      <dsp:spPr>
        <a:xfrm>
          <a:off x="2302835" y="190557"/>
          <a:ext cx="1490329" cy="1192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kern="1200" dirty="0"/>
            <a:t>Read question</a:t>
          </a:r>
        </a:p>
      </dsp:txBody>
      <dsp:txXfrm>
        <a:off x="2337755" y="225477"/>
        <a:ext cx="1420489" cy="1122423"/>
      </dsp:txXfrm>
    </dsp:sp>
    <dsp:sp modelId="{A61D6A4E-BBBA-4C0C-8D59-474868681C66}">
      <dsp:nvSpPr>
        <dsp:cNvPr id="0" name=""/>
        <dsp:cNvSpPr/>
      </dsp:nvSpPr>
      <dsp:spPr>
        <a:xfrm rot="18900000">
          <a:off x="3451601" y="1744659"/>
          <a:ext cx="1434495" cy="44709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1E4FFA-D6F1-478D-8CEA-D8FAEFBE15CE}">
      <dsp:nvSpPr>
        <dsp:cNvPr id="0" name=""/>
        <dsp:cNvSpPr/>
      </dsp:nvSpPr>
      <dsp:spPr>
        <a:xfrm>
          <a:off x="3930855" y="864906"/>
          <a:ext cx="1490329" cy="1192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kern="1200" dirty="0"/>
            <a:t>Ideas</a:t>
          </a:r>
        </a:p>
      </dsp:txBody>
      <dsp:txXfrm>
        <a:off x="3965775" y="899826"/>
        <a:ext cx="1420489" cy="1122423"/>
      </dsp:txXfrm>
    </dsp:sp>
    <dsp:sp modelId="{DD502577-E5C5-4137-9AAB-EE5E2314B908}">
      <dsp:nvSpPr>
        <dsp:cNvPr id="0" name=""/>
        <dsp:cNvSpPr/>
      </dsp:nvSpPr>
      <dsp:spPr>
        <a:xfrm>
          <a:off x="3915872" y="2865508"/>
          <a:ext cx="1434495" cy="44709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607C22-C76E-49AA-9F0F-29EB36C2DC4F}">
      <dsp:nvSpPr>
        <dsp:cNvPr id="0" name=""/>
        <dsp:cNvSpPr/>
      </dsp:nvSpPr>
      <dsp:spPr>
        <a:xfrm>
          <a:off x="4605204" y="2492926"/>
          <a:ext cx="1490329" cy="1192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kern="1200" dirty="0"/>
            <a:t>Structure</a:t>
          </a:r>
        </a:p>
      </dsp:txBody>
      <dsp:txXfrm>
        <a:off x="4640124" y="2527846"/>
        <a:ext cx="1420489" cy="1122423"/>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220223-1CE7-4D32-BA61-C2C0D2678D33}"/>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AFE229EB-CF4D-4E87-ADD2-86B237DE24EA}" type="slidenum">
              <a:rPr lang="en-AU" smtClean="0"/>
              <a:t>‹#›</a:t>
            </a:fld>
            <a:endParaRPr lang="en-AU"/>
          </a:p>
        </p:txBody>
      </p:sp>
      <p:sp>
        <p:nvSpPr>
          <p:cNvPr id="6" name="TextBox 5">
            <a:extLst>
              <a:ext uri="{FF2B5EF4-FFF2-40B4-BE49-F238E27FC236}">
                <a16:creationId xmlns:a16="http://schemas.microsoft.com/office/drawing/2014/main" id="{AD82A10A-EA57-491B-8D77-8481729B40CE}"/>
              </a:ext>
            </a:extLst>
          </p:cNvPr>
          <p:cNvSpPr txBox="1"/>
          <p:nvPr/>
        </p:nvSpPr>
        <p:spPr>
          <a:xfrm>
            <a:off x="2044621" y="188487"/>
            <a:ext cx="5157205" cy="248858"/>
          </a:xfrm>
          <a:prstGeom prst="rect">
            <a:avLst/>
          </a:prstGeom>
          <a:noFill/>
        </p:spPr>
        <p:txBody>
          <a:bodyPr wrap="square" lIns="96661" tIns="0" rIns="96661" bIns="48331" rtlCol="0">
            <a:spAutoFit/>
          </a:bodyPr>
          <a:lstStyle/>
          <a:p>
            <a:pPr algn="r"/>
            <a:r>
              <a:rPr lang="en-US" sz="1300" b="1" dirty="0">
                <a:latin typeface="Century Gothic" panose="020B0502020202020204" pitchFamily="34" charset="0"/>
              </a:rPr>
              <a:t>Life Insurance and Retirement Valuation</a:t>
            </a:r>
            <a:endParaRPr lang="en-AU" sz="1300" dirty="0">
              <a:latin typeface="Century Gothic" panose="020B0502020202020204" pitchFamily="34" charset="0"/>
            </a:endParaRPr>
          </a:p>
        </p:txBody>
      </p:sp>
      <p:sp>
        <p:nvSpPr>
          <p:cNvPr id="7" name="TextBox 6">
            <a:extLst>
              <a:ext uri="{FF2B5EF4-FFF2-40B4-BE49-F238E27FC236}">
                <a16:creationId xmlns:a16="http://schemas.microsoft.com/office/drawing/2014/main" id="{CAF9BB53-B3E2-4270-A2F1-10F8B31A33F0}"/>
              </a:ext>
            </a:extLst>
          </p:cNvPr>
          <p:cNvSpPr txBox="1"/>
          <p:nvPr/>
        </p:nvSpPr>
        <p:spPr>
          <a:xfrm>
            <a:off x="2505472" y="432081"/>
            <a:ext cx="4696354" cy="177741"/>
          </a:xfrm>
          <a:prstGeom prst="rect">
            <a:avLst/>
          </a:prstGeom>
          <a:noFill/>
        </p:spPr>
        <p:txBody>
          <a:bodyPr wrap="square" lIns="96661" tIns="0" rIns="96661" bIns="48331" rtlCol="0">
            <a:spAutoFit/>
          </a:bodyPr>
          <a:lstStyle/>
          <a:p>
            <a:pPr algn="r"/>
            <a:r>
              <a:rPr lang="en-US" sz="800" dirty="0">
                <a:latin typeface="Century Gothic" panose="020B0502020202020204" pitchFamily="34" charset="0"/>
              </a:rPr>
              <a:t>Module 1: Introduction</a:t>
            </a:r>
            <a:endParaRPr lang="en-AU" sz="800" dirty="0">
              <a:latin typeface="Century Gothic" panose="020B0502020202020204" pitchFamily="34" charset="0"/>
            </a:endParaRPr>
          </a:p>
        </p:txBody>
      </p:sp>
      <p:pic>
        <p:nvPicPr>
          <p:cNvPr id="8" name="Picture 7">
            <a:extLst>
              <a:ext uri="{FF2B5EF4-FFF2-40B4-BE49-F238E27FC236}">
                <a16:creationId xmlns:a16="http://schemas.microsoft.com/office/drawing/2014/main" id="{BC320E09-1BED-479F-840D-1E50C513D5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77" y="46855"/>
            <a:ext cx="1789683" cy="794577"/>
          </a:xfrm>
          <a:prstGeom prst="rect">
            <a:avLst/>
          </a:prstGeom>
        </p:spPr>
      </p:pic>
      <p:sp>
        <p:nvSpPr>
          <p:cNvPr id="9" name="Footer Placeholder 4">
            <a:extLst>
              <a:ext uri="{FF2B5EF4-FFF2-40B4-BE49-F238E27FC236}">
                <a16:creationId xmlns:a16="http://schemas.microsoft.com/office/drawing/2014/main" id="{2BC05C13-68C7-4FDB-9CFA-EFBD44CBDD98}"/>
              </a:ext>
            </a:extLst>
          </p:cNvPr>
          <p:cNvSpPr txBox="1">
            <a:spLocks/>
          </p:cNvSpPr>
          <p:nvPr/>
        </p:nvSpPr>
        <p:spPr>
          <a:xfrm>
            <a:off x="112580" y="9127849"/>
            <a:ext cx="3304858" cy="383381"/>
          </a:xfrm>
          <a:prstGeom prst="rect">
            <a:avLst/>
          </a:prstGeom>
        </p:spPr>
        <p:txBody>
          <a:bodyPr vert="horz" lIns="96661" tIns="48331" rIns="96661" bIns="48331"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118072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AU"/>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0276F6F-D9F7-4146-B7ED-32EEC28F620C}" type="slidenum">
              <a:rPr lang="en-AU" smtClean="0"/>
              <a:t>‹#›</a:t>
            </a:fld>
            <a:endParaRPr lang="en-AU"/>
          </a:p>
        </p:txBody>
      </p:sp>
      <p:sp>
        <p:nvSpPr>
          <p:cNvPr id="8" name="TextBox 7">
            <a:extLst>
              <a:ext uri="{FF2B5EF4-FFF2-40B4-BE49-F238E27FC236}">
                <a16:creationId xmlns:a16="http://schemas.microsoft.com/office/drawing/2014/main" id="{58918AA9-B90E-4AAE-BBE5-1E5D8723630E}"/>
              </a:ext>
            </a:extLst>
          </p:cNvPr>
          <p:cNvSpPr txBox="1"/>
          <p:nvPr/>
        </p:nvSpPr>
        <p:spPr>
          <a:xfrm>
            <a:off x="2044621" y="188487"/>
            <a:ext cx="5157205" cy="248858"/>
          </a:xfrm>
          <a:prstGeom prst="rect">
            <a:avLst/>
          </a:prstGeom>
          <a:noFill/>
        </p:spPr>
        <p:txBody>
          <a:bodyPr wrap="square" lIns="96661" tIns="0" rIns="96661" bIns="48331" rtlCol="0">
            <a:spAutoFit/>
          </a:bodyPr>
          <a:lstStyle/>
          <a:p>
            <a:pPr algn="r"/>
            <a:r>
              <a:rPr lang="en-US" sz="1300" b="1" kern="1200" dirty="0">
                <a:effectLst/>
                <a:latin typeface="Century Gothic" panose="020B0502020202020204" pitchFamily="34" charset="0"/>
              </a:rPr>
              <a:t>Life Insurance and Retirement Valuation</a:t>
            </a:r>
            <a:endParaRPr lang="en-AU" sz="1300" dirty="0">
              <a:latin typeface="Century Gothic" panose="020B0502020202020204" pitchFamily="34" charset="0"/>
            </a:endParaRPr>
          </a:p>
        </p:txBody>
      </p:sp>
      <p:sp>
        <p:nvSpPr>
          <p:cNvPr id="9" name="TextBox 8">
            <a:extLst>
              <a:ext uri="{FF2B5EF4-FFF2-40B4-BE49-F238E27FC236}">
                <a16:creationId xmlns:a16="http://schemas.microsoft.com/office/drawing/2014/main" id="{01B511CE-A2F8-4D4C-A323-D4B850B5931B}"/>
              </a:ext>
            </a:extLst>
          </p:cNvPr>
          <p:cNvSpPr txBox="1"/>
          <p:nvPr/>
        </p:nvSpPr>
        <p:spPr>
          <a:xfrm>
            <a:off x="2505472" y="432081"/>
            <a:ext cx="4696354" cy="177741"/>
          </a:xfrm>
          <a:prstGeom prst="rect">
            <a:avLst/>
          </a:prstGeom>
          <a:noFill/>
        </p:spPr>
        <p:txBody>
          <a:bodyPr wrap="square" lIns="96661" tIns="0" rIns="96661" bIns="48331"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10" name="Picture 9">
            <a:extLst>
              <a:ext uri="{FF2B5EF4-FFF2-40B4-BE49-F238E27FC236}">
                <a16:creationId xmlns:a16="http://schemas.microsoft.com/office/drawing/2014/main" id="{6140DF9C-6FDA-42A7-BF85-E54F2C77DB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77" y="46855"/>
            <a:ext cx="1789683" cy="794577"/>
          </a:xfrm>
          <a:prstGeom prst="rect">
            <a:avLst/>
          </a:prstGeom>
        </p:spPr>
      </p:pic>
      <p:sp>
        <p:nvSpPr>
          <p:cNvPr id="11" name="Footer Placeholder 4">
            <a:extLst>
              <a:ext uri="{FF2B5EF4-FFF2-40B4-BE49-F238E27FC236}">
                <a16:creationId xmlns:a16="http://schemas.microsoft.com/office/drawing/2014/main" id="{F50E382E-29B5-4C14-AABF-5FFD6910F40C}"/>
              </a:ext>
            </a:extLst>
          </p:cNvPr>
          <p:cNvSpPr txBox="1">
            <a:spLocks/>
          </p:cNvSpPr>
          <p:nvPr/>
        </p:nvSpPr>
        <p:spPr>
          <a:xfrm>
            <a:off x="112580" y="9127849"/>
            <a:ext cx="3304858" cy="383381"/>
          </a:xfrm>
          <a:prstGeom prst="rect">
            <a:avLst/>
          </a:prstGeom>
        </p:spPr>
        <p:txBody>
          <a:bodyPr vert="horz" lIns="96661" tIns="48331" rIns="96661" bIns="48331"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24072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266700" indent="-266700" algn="l" defTabSz="914400" rtl="0" eaLnBrk="1" latinLnBrk="0" hangingPunct="1">
      <a:buClr>
        <a:schemeClr val="accent4"/>
      </a:buClr>
      <a:buFont typeface="Arial" panose="020B0604020202020204" pitchFamily="34" charset="0"/>
      <a:buChar char="•"/>
      <a:defRPr sz="1200" kern="1200">
        <a:solidFill>
          <a:schemeClr val="tx1"/>
        </a:solidFill>
        <a:latin typeface="Century Gothic" panose="020B0502020202020204" pitchFamily="34" charset="0"/>
        <a:ea typeface="+mn-ea"/>
        <a:cs typeface="+mn-cs"/>
      </a:defRPr>
    </a:lvl2pPr>
    <a:lvl3pPr marL="538163" indent="-271463" algn="l" defTabSz="914400" rtl="0" eaLnBrk="1" latinLnBrk="0" hangingPunct="1">
      <a:buFont typeface="Century Gothic" panose="020B0502020202020204" pitchFamily="34" charset="0"/>
      <a:buChar char="–"/>
      <a:defRPr sz="1200" kern="1200">
        <a:solidFill>
          <a:schemeClr val="tx1"/>
        </a:solidFill>
        <a:latin typeface="Century Gothic" panose="020B0502020202020204" pitchFamily="34" charset="0"/>
        <a:ea typeface="+mn-ea"/>
        <a:cs typeface="+mn-cs"/>
      </a:defRPr>
    </a:lvl3pPr>
    <a:lvl4pPr marL="804863" indent="-266700" algn="l" defTabSz="914400" rtl="0" eaLnBrk="1" latinLnBrk="0" hangingPunct="1">
      <a:buFont typeface="Arial" panose="020B0604020202020204" pitchFamily="34" charset="0"/>
      <a:buChar char="•"/>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276F6F-D9F7-4146-B7ED-32EEC28F620C}" type="slidenum">
              <a:rPr lang="en-AU" smtClean="0"/>
              <a:t>1</a:t>
            </a:fld>
            <a:endParaRPr lang="en-AU"/>
          </a:p>
        </p:txBody>
      </p:sp>
    </p:spTree>
    <p:extLst>
      <p:ext uri="{BB962C8B-B14F-4D97-AF65-F5344CB8AC3E}">
        <p14:creationId xmlns:p14="http://schemas.microsoft.com/office/powerpoint/2010/main" val="392423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10</a:t>
            </a:fld>
            <a:endParaRPr lang="en-AU"/>
          </a:p>
        </p:txBody>
      </p:sp>
    </p:spTree>
    <p:extLst>
      <p:ext uri="{BB962C8B-B14F-4D97-AF65-F5344CB8AC3E}">
        <p14:creationId xmlns:p14="http://schemas.microsoft.com/office/powerpoint/2010/main" val="1470072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11</a:t>
            </a:fld>
            <a:endParaRPr lang="en-AU"/>
          </a:p>
        </p:txBody>
      </p:sp>
    </p:spTree>
    <p:extLst>
      <p:ext uri="{BB962C8B-B14F-4D97-AF65-F5344CB8AC3E}">
        <p14:creationId xmlns:p14="http://schemas.microsoft.com/office/powerpoint/2010/main" val="673482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12</a:t>
            </a:fld>
            <a:endParaRPr lang="en-AU"/>
          </a:p>
        </p:txBody>
      </p:sp>
    </p:spTree>
    <p:extLst>
      <p:ext uri="{BB962C8B-B14F-4D97-AF65-F5344CB8AC3E}">
        <p14:creationId xmlns:p14="http://schemas.microsoft.com/office/powerpoint/2010/main" val="3948542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AutoNum type="arabicPeriod"/>
            </a:pPr>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13</a:t>
            </a:fld>
            <a:endParaRPr lang="en-AU"/>
          </a:p>
        </p:txBody>
      </p:sp>
    </p:spTree>
    <p:extLst>
      <p:ext uri="{BB962C8B-B14F-4D97-AF65-F5344CB8AC3E}">
        <p14:creationId xmlns:p14="http://schemas.microsoft.com/office/powerpoint/2010/main" val="814801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14</a:t>
            </a:fld>
            <a:endParaRPr lang="en-AU"/>
          </a:p>
        </p:txBody>
      </p:sp>
    </p:spTree>
    <p:extLst>
      <p:ext uri="{BB962C8B-B14F-4D97-AF65-F5344CB8AC3E}">
        <p14:creationId xmlns:p14="http://schemas.microsoft.com/office/powerpoint/2010/main" val="2554446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15</a:t>
            </a:fld>
            <a:endParaRPr lang="en-AU"/>
          </a:p>
        </p:txBody>
      </p:sp>
    </p:spTree>
    <p:extLst>
      <p:ext uri="{BB962C8B-B14F-4D97-AF65-F5344CB8AC3E}">
        <p14:creationId xmlns:p14="http://schemas.microsoft.com/office/powerpoint/2010/main" val="2863968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16</a:t>
            </a:fld>
            <a:endParaRPr lang="en-AU"/>
          </a:p>
        </p:txBody>
      </p:sp>
    </p:spTree>
    <p:extLst>
      <p:ext uri="{BB962C8B-B14F-4D97-AF65-F5344CB8AC3E}">
        <p14:creationId xmlns:p14="http://schemas.microsoft.com/office/powerpoint/2010/main" val="4281283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17</a:t>
            </a:fld>
            <a:endParaRPr lang="en-AU"/>
          </a:p>
        </p:txBody>
      </p:sp>
    </p:spTree>
    <p:extLst>
      <p:ext uri="{BB962C8B-B14F-4D97-AF65-F5344CB8AC3E}">
        <p14:creationId xmlns:p14="http://schemas.microsoft.com/office/powerpoint/2010/main" val="3863602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18</a:t>
            </a:fld>
            <a:endParaRPr lang="en-AU"/>
          </a:p>
        </p:txBody>
      </p:sp>
    </p:spTree>
    <p:extLst>
      <p:ext uri="{BB962C8B-B14F-4D97-AF65-F5344CB8AC3E}">
        <p14:creationId xmlns:p14="http://schemas.microsoft.com/office/powerpoint/2010/main" val="3424397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276F6F-D9F7-4146-B7ED-32EEC28F620C}" type="slidenum">
              <a:rPr lang="en-AU" smtClean="0"/>
              <a:t>19</a:t>
            </a:fld>
            <a:endParaRPr lang="en-AU"/>
          </a:p>
        </p:txBody>
      </p:sp>
    </p:spTree>
    <p:extLst>
      <p:ext uri="{BB962C8B-B14F-4D97-AF65-F5344CB8AC3E}">
        <p14:creationId xmlns:p14="http://schemas.microsoft.com/office/powerpoint/2010/main" val="366760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276F6F-D9F7-4146-B7ED-32EEC28F620C}" type="slidenum">
              <a:rPr lang="en-AU" smtClean="0"/>
              <a:t>2</a:t>
            </a:fld>
            <a:endParaRPr lang="en-AU"/>
          </a:p>
        </p:txBody>
      </p:sp>
    </p:spTree>
    <p:extLst>
      <p:ext uri="{BB962C8B-B14F-4D97-AF65-F5344CB8AC3E}">
        <p14:creationId xmlns:p14="http://schemas.microsoft.com/office/powerpoint/2010/main" val="519794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3</a:t>
            </a:fld>
            <a:endParaRPr lang="en-AU"/>
          </a:p>
        </p:txBody>
      </p:sp>
    </p:spTree>
    <p:extLst>
      <p:ext uri="{BB962C8B-B14F-4D97-AF65-F5344CB8AC3E}">
        <p14:creationId xmlns:p14="http://schemas.microsoft.com/office/powerpoint/2010/main" val="346657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4</a:t>
            </a:fld>
            <a:endParaRPr lang="en-AU"/>
          </a:p>
        </p:txBody>
      </p:sp>
    </p:spTree>
    <p:extLst>
      <p:ext uri="{BB962C8B-B14F-4D97-AF65-F5344CB8AC3E}">
        <p14:creationId xmlns:p14="http://schemas.microsoft.com/office/powerpoint/2010/main" val="2832369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5</a:t>
            </a:fld>
            <a:endParaRPr lang="en-AU"/>
          </a:p>
        </p:txBody>
      </p:sp>
    </p:spTree>
    <p:extLst>
      <p:ext uri="{BB962C8B-B14F-4D97-AF65-F5344CB8AC3E}">
        <p14:creationId xmlns:p14="http://schemas.microsoft.com/office/powerpoint/2010/main" val="459440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6</a:t>
            </a:fld>
            <a:endParaRPr lang="en-AU"/>
          </a:p>
        </p:txBody>
      </p:sp>
    </p:spTree>
    <p:extLst>
      <p:ext uri="{BB962C8B-B14F-4D97-AF65-F5344CB8AC3E}">
        <p14:creationId xmlns:p14="http://schemas.microsoft.com/office/powerpoint/2010/main" val="3082545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7</a:t>
            </a:fld>
            <a:endParaRPr lang="en-AU"/>
          </a:p>
        </p:txBody>
      </p:sp>
    </p:spTree>
    <p:extLst>
      <p:ext uri="{BB962C8B-B14F-4D97-AF65-F5344CB8AC3E}">
        <p14:creationId xmlns:p14="http://schemas.microsoft.com/office/powerpoint/2010/main" val="344290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8</a:t>
            </a:fld>
            <a:endParaRPr lang="en-AU"/>
          </a:p>
        </p:txBody>
      </p:sp>
    </p:spTree>
    <p:extLst>
      <p:ext uri="{BB962C8B-B14F-4D97-AF65-F5344CB8AC3E}">
        <p14:creationId xmlns:p14="http://schemas.microsoft.com/office/powerpoint/2010/main" val="2615953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9</a:t>
            </a:fld>
            <a:endParaRPr lang="en-AU"/>
          </a:p>
        </p:txBody>
      </p:sp>
    </p:spTree>
    <p:extLst>
      <p:ext uri="{BB962C8B-B14F-4D97-AF65-F5344CB8AC3E}">
        <p14:creationId xmlns:p14="http://schemas.microsoft.com/office/powerpoint/2010/main" val="25442989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ject 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E1ACD97-F487-4181-B309-3C1DCC1A81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734" t="2061" r="25588" b="5165"/>
          <a:stretch/>
        </p:blipFill>
        <p:spPr>
          <a:xfrm>
            <a:off x="0" y="0"/>
            <a:ext cx="9144000" cy="6839688"/>
          </a:xfrm>
          <a:prstGeom prst="rect">
            <a:avLst/>
          </a:prstGeom>
        </p:spPr>
      </p:pic>
      <p:sp>
        <p:nvSpPr>
          <p:cNvPr id="2" name="Title 1"/>
          <p:cNvSpPr>
            <a:spLocks noGrp="1"/>
          </p:cNvSpPr>
          <p:nvPr>
            <p:ph type="ctrTitle" hasCustomPrompt="1"/>
          </p:nvPr>
        </p:nvSpPr>
        <p:spPr>
          <a:xfrm>
            <a:off x="864272" y="1001148"/>
            <a:ext cx="7772400" cy="1275724"/>
          </a:xfrm>
        </p:spPr>
        <p:txBody>
          <a:bodyPr lIns="0" anchor="t" anchorCtr="0">
            <a:normAutofit/>
          </a:bodyPr>
          <a:lstStyle>
            <a:lvl1pPr algn="l">
              <a:defRPr sz="3600" cap="all" baseline="0">
                <a:solidFill>
                  <a:schemeClr val="bg1"/>
                </a:solidFill>
              </a:defRPr>
            </a:lvl1pPr>
          </a:lstStyle>
          <a:p>
            <a:r>
              <a:rPr lang="en-AU" dirty="0"/>
              <a:t>Subject title</a:t>
            </a:r>
          </a:p>
        </p:txBody>
      </p:sp>
      <p:pic>
        <p:nvPicPr>
          <p:cNvPr id="10" name="Picture 9">
            <a:extLst>
              <a:ext uri="{FF2B5EF4-FFF2-40B4-BE49-F238E27FC236}">
                <a16:creationId xmlns:a16="http://schemas.microsoft.com/office/drawing/2014/main" id="{AFD5EF4B-BE8A-4B51-8CD1-844C068C2C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1" name="Picture 10">
            <a:extLst>
              <a:ext uri="{FF2B5EF4-FFF2-40B4-BE49-F238E27FC236}">
                <a16:creationId xmlns:a16="http://schemas.microsoft.com/office/drawing/2014/main" id="{FAD0F8B1-BD48-4BF0-A453-1710562F819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9" name="Picture 18">
            <a:extLst>
              <a:ext uri="{FF2B5EF4-FFF2-40B4-BE49-F238E27FC236}">
                <a16:creationId xmlns:a16="http://schemas.microsoft.com/office/drawing/2014/main" id="{77F25A21-E429-4C29-A78B-0C1168F661F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9512" y="188640"/>
            <a:ext cx="1800200" cy="6297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3EE81A-EAB2-47E3-AD71-886CE9E5BCE2}"/>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B307B772-29F5-4799-B12E-F99BE1FDB609}"/>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A5266E5F-568D-440E-B3C1-BB88075D38C7}"/>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pic>
        <p:nvPicPr>
          <p:cNvPr id="4" name="Picture 3">
            <a:extLst>
              <a:ext uri="{FF2B5EF4-FFF2-40B4-BE49-F238E27FC236}">
                <a16:creationId xmlns:a16="http://schemas.microsoft.com/office/drawing/2014/main" id="{937F77EE-00A7-440F-A593-5EF57A23B1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038" y="404664"/>
            <a:ext cx="1654489" cy="578768"/>
          </a:xfrm>
          <a:prstGeom prst="rect">
            <a:avLst/>
          </a:prstGeom>
        </p:spPr>
      </p:pic>
      <p:sp>
        <p:nvSpPr>
          <p:cNvPr id="6" name="TextBox 5">
            <a:extLst>
              <a:ext uri="{FF2B5EF4-FFF2-40B4-BE49-F238E27FC236}">
                <a16:creationId xmlns:a16="http://schemas.microsoft.com/office/drawing/2014/main" id="{D816AFC7-B04E-480C-8A4A-C2D79203A156}"/>
              </a:ext>
            </a:extLst>
          </p:cNvPr>
          <p:cNvSpPr txBox="1"/>
          <p:nvPr userDrawn="1"/>
        </p:nvSpPr>
        <p:spPr>
          <a:xfrm>
            <a:off x="455613" y="1597025"/>
            <a:ext cx="3468315" cy="2185214"/>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About the Actuaries Institute</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The Actuaries Institute is the sole professional body for actuaries in Australia. The Institute provides expert comment on public policy issues where there is uncertainty of future financial outcomes. Actuaries have a reputation for a high level of technical financial skills and integrity. They apply their risk management expertise to allocate capital efficiently, identify and mitigate emerging risks and to help maintain system integrity across multiple segments of the financial and other sectors. This expertise enables the profession to comment on a wide range of issues including life insurance, health insurance, general insurance, climate change, retirement income policy, enterprise risk and prudential regulation, finance and investment and health financing.</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Published June 2020</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Institute of Actuaries of Australia 2020</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All rights reserved</a:t>
            </a:r>
            <a:endParaRPr lang="en-AU" sz="800" kern="1200" dirty="0">
              <a:solidFill>
                <a:schemeClr val="tx1"/>
              </a:solidFill>
              <a:effectLst/>
              <a:latin typeface="+mn-lt"/>
              <a:ea typeface="+mn-ea"/>
              <a:cs typeface="+mn-cs"/>
            </a:endParaRPr>
          </a:p>
        </p:txBody>
      </p:sp>
      <p:sp>
        <p:nvSpPr>
          <p:cNvPr id="7" name="TextBox 6">
            <a:extLst>
              <a:ext uri="{FF2B5EF4-FFF2-40B4-BE49-F238E27FC236}">
                <a16:creationId xmlns:a16="http://schemas.microsoft.com/office/drawing/2014/main" id="{0354E28C-FA5C-4664-84AB-C75731FAE08D}"/>
              </a:ext>
            </a:extLst>
          </p:cNvPr>
          <p:cNvSpPr txBox="1"/>
          <p:nvPr userDrawn="1"/>
        </p:nvSpPr>
        <p:spPr>
          <a:xfrm>
            <a:off x="6888188" y="1597025"/>
            <a:ext cx="1800200" cy="1200329"/>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Institute of Actuaries of Australia</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ABN 69 000 423 656</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Level 2, 50 Carrington Street,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Sydney NSW 2000, Australia</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 +61 (0) 2 9239 6100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f +61 (0) 2 9239 6170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actuaries@actuaries.asn.au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www.actuaries.asn.au</a:t>
            </a:r>
            <a:endParaRPr lang="en-AU" sz="800" kern="1200" dirty="0">
              <a:solidFill>
                <a:schemeClr val="tx1"/>
              </a:solidFill>
              <a:effectLst/>
              <a:latin typeface="+mn-lt"/>
              <a:ea typeface="+mn-ea"/>
              <a:cs typeface="+mn-cs"/>
            </a:endParaRPr>
          </a:p>
          <a:p>
            <a:endParaRPr lang="en-AU" sz="800" dirty="0"/>
          </a:p>
        </p:txBody>
      </p:sp>
    </p:spTree>
    <p:extLst>
      <p:ext uri="{BB962C8B-B14F-4D97-AF65-F5344CB8AC3E}">
        <p14:creationId xmlns:p14="http://schemas.microsoft.com/office/powerpoint/2010/main" val="245266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Module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67E783B-7210-4269-9A7E-23DEB8A720AB}"/>
              </a:ext>
            </a:extLst>
          </p:cNvPr>
          <p:cNvSpPr/>
          <p:nvPr userDrawn="1"/>
        </p:nvSpPr>
        <p:spPr>
          <a:xfrm>
            <a:off x="8172400" y="6165304"/>
            <a:ext cx="971600"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3203848" y="2204864"/>
            <a:ext cx="5482952" cy="720080"/>
          </a:xfrm>
        </p:spPr>
        <p:txBody>
          <a:bodyPr anchor="t">
            <a:normAutofit/>
          </a:bodyPr>
          <a:lstStyle>
            <a:lvl1pPr algn="r">
              <a:defRPr sz="4000" b="0" cap="all"/>
            </a:lvl1pPr>
          </a:lstStyle>
          <a:p>
            <a:r>
              <a:rPr lang="en-US" dirty="0"/>
              <a:t>Module #</a:t>
            </a:r>
            <a:endParaRPr lang="en-AU" dirty="0"/>
          </a:p>
        </p:txBody>
      </p:sp>
      <p:sp>
        <p:nvSpPr>
          <p:cNvPr id="3" name="Text Placeholder 2"/>
          <p:cNvSpPr>
            <a:spLocks noGrp="1"/>
          </p:cNvSpPr>
          <p:nvPr>
            <p:ph type="body" idx="1" hasCustomPrompt="1"/>
          </p:nvPr>
        </p:nvSpPr>
        <p:spPr>
          <a:xfrm>
            <a:off x="455613" y="3429000"/>
            <a:ext cx="8231187" cy="2232248"/>
          </a:xfrm>
        </p:spPr>
        <p:txBody>
          <a:bodyPr anchor="t" anchorCtr="0">
            <a:normAutofit/>
          </a:bodyPr>
          <a:lstStyle>
            <a:lvl1pPr marL="0" indent="0" algn="r">
              <a:buNone/>
              <a:defRPr sz="4000" b="1" cap="all" baseline="0">
                <a:solidFill>
                  <a:srgbClr val="33333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Module Title</a:t>
            </a:r>
          </a:p>
        </p:txBody>
      </p:sp>
      <p:sp>
        <p:nvSpPr>
          <p:cNvPr id="7" name="Rectangle 6">
            <a:extLst>
              <a:ext uri="{FF2B5EF4-FFF2-40B4-BE49-F238E27FC236}">
                <a16:creationId xmlns:a16="http://schemas.microsoft.com/office/drawing/2014/main" id="{4BB3B729-EDCB-49F8-8DAA-328B05C7BA1C}"/>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a:extLst>
              <a:ext uri="{FF2B5EF4-FFF2-40B4-BE49-F238E27FC236}">
                <a16:creationId xmlns:a16="http://schemas.microsoft.com/office/drawing/2014/main" id="{6FA4BCFB-BEE0-4855-8461-6927F405F8B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1" name="Picture 10">
            <a:extLst>
              <a:ext uri="{FF2B5EF4-FFF2-40B4-BE49-F238E27FC236}">
                <a16:creationId xmlns:a16="http://schemas.microsoft.com/office/drawing/2014/main" id="{58EBF04E-1F5A-4655-943A-07CCADD2C2A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504" y="116632"/>
            <a:ext cx="3059832" cy="89371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AFE8FA-3B11-43AB-A928-90BC02C622D3}"/>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148758"/>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2" y="2802963"/>
            <a:ext cx="8225953" cy="964703"/>
          </a:xfrm>
        </p:spPr>
        <p:txBody>
          <a:bodyPr/>
          <a:lstStyle>
            <a:lvl1pPr>
              <a:defRPr/>
            </a:lvl1pPr>
          </a:lstStyle>
          <a:p>
            <a:pPr lvl="0"/>
            <a:r>
              <a:rPr lang="en-US" dirty="0"/>
              <a:t>Subtitle</a:t>
            </a:r>
          </a:p>
        </p:txBody>
      </p:sp>
      <p:pic>
        <p:nvPicPr>
          <p:cNvPr id="5" name="Picture 4">
            <a:extLst>
              <a:ext uri="{FF2B5EF4-FFF2-40B4-BE49-F238E27FC236}">
                <a16:creationId xmlns:a16="http://schemas.microsoft.com/office/drawing/2014/main" id="{5471131F-B562-4F07-85C8-7DECF41E91DA}"/>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spTree>
    <p:extLst>
      <p:ext uri="{BB962C8B-B14F-4D97-AF65-F5344CB8AC3E}">
        <p14:creationId xmlns:p14="http://schemas.microsoft.com/office/powerpoint/2010/main" val="307928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C844A5-7861-4B85-82D6-A1605AE07964}"/>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776066"/>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3" y="3430271"/>
            <a:ext cx="8225953" cy="964703"/>
          </a:xfrm>
        </p:spPr>
        <p:txBody>
          <a:bodyPr/>
          <a:lstStyle>
            <a:lvl1pPr>
              <a:defRPr/>
            </a:lvl1pPr>
          </a:lstStyle>
          <a:p>
            <a:pPr lvl="0"/>
            <a:r>
              <a:rPr lang="en-US" dirty="0"/>
              <a:t>Subtitle</a:t>
            </a:r>
          </a:p>
        </p:txBody>
      </p:sp>
      <p:pic>
        <p:nvPicPr>
          <p:cNvPr id="6" name="Picture 5">
            <a:extLst>
              <a:ext uri="{FF2B5EF4-FFF2-40B4-BE49-F238E27FC236}">
                <a16:creationId xmlns:a16="http://schemas.microsoft.com/office/drawing/2014/main" id="{6273FF2B-672B-41BD-BCF9-AB1387D2F9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463" r="24801"/>
          <a:stretch/>
        </p:blipFill>
        <p:spPr>
          <a:xfrm>
            <a:off x="-2" y="0"/>
            <a:ext cx="9144000" cy="2383743"/>
          </a:xfrm>
          <a:prstGeom prst="rect">
            <a:avLst/>
          </a:prstGeom>
        </p:spPr>
      </p:pic>
      <p:pic>
        <p:nvPicPr>
          <p:cNvPr id="9" name="Picture 8">
            <a:extLst>
              <a:ext uri="{FF2B5EF4-FFF2-40B4-BE49-F238E27FC236}">
                <a16:creationId xmlns:a16="http://schemas.microsoft.com/office/drawing/2014/main" id="{B16FD934-5AAB-4F35-ADFF-1244D45C28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0" name="Picture 9">
            <a:extLst>
              <a:ext uri="{FF2B5EF4-FFF2-40B4-BE49-F238E27FC236}">
                <a16:creationId xmlns:a16="http://schemas.microsoft.com/office/drawing/2014/main" id="{43487347-6A75-4378-96F1-5FF0DD0D19F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extLst>
      <p:ext uri="{BB962C8B-B14F-4D97-AF65-F5344CB8AC3E}">
        <p14:creationId xmlns:p14="http://schemas.microsoft.com/office/powerpoint/2010/main" val="154416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hasCustomPrompt="1"/>
          </p:nvPr>
        </p:nvSpPr>
        <p:spPr>
          <a:xfrm>
            <a:off x="457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hasCustomPrompt="1"/>
          </p:nvPr>
        </p:nvSpPr>
        <p:spPr>
          <a:xfrm>
            <a:off x="4648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1" y="1599641"/>
            <a:ext cx="4040188"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57201" y="2471735"/>
            <a:ext cx="4040188"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4645026" y="1599641"/>
            <a:ext cx="4041775"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4645026" y="2471735"/>
            <a:ext cx="4041775"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activit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0" y="1599641"/>
            <a:ext cx="8231188" cy="821247"/>
          </a:xfrm>
          <a:solidFill>
            <a:schemeClr val="accent2"/>
          </a:solidFill>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Exercise/Activity </a:t>
            </a:r>
          </a:p>
        </p:txBody>
      </p:sp>
      <p:sp>
        <p:nvSpPr>
          <p:cNvPr id="4" name="Content Placeholder 3"/>
          <p:cNvSpPr>
            <a:spLocks noGrp="1"/>
          </p:cNvSpPr>
          <p:nvPr>
            <p:ph sz="half" idx="2" hasCustomPrompt="1"/>
          </p:nvPr>
        </p:nvSpPr>
        <p:spPr>
          <a:xfrm>
            <a:off x="457200" y="2420889"/>
            <a:ext cx="8231187" cy="3705274"/>
          </a:xfrm>
          <a:ln>
            <a:solidFill>
              <a:schemeClr val="accent2"/>
            </a:solidFill>
          </a:ln>
        </p:spPr>
        <p:txBody>
          <a:bodyPr>
            <a:normAutofit/>
          </a:bodyPr>
          <a:lstStyle>
            <a:lvl1pPr marL="0" marR="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508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13" y="764704"/>
            <a:ext cx="8231187" cy="652934"/>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7" name="TextBox 6">
            <a:extLst>
              <a:ext uri="{FF2B5EF4-FFF2-40B4-BE49-F238E27FC236}">
                <a16:creationId xmlns:a16="http://schemas.microsoft.com/office/drawing/2014/main" id="{EF235E79-44F4-459B-830F-1D7B76749BFE}"/>
              </a:ext>
            </a:extLst>
          </p:cNvPr>
          <p:cNvSpPr txBox="1"/>
          <p:nvPr userDrawn="1"/>
        </p:nvSpPr>
        <p:spPr>
          <a:xfrm>
            <a:off x="2685004" y="188640"/>
            <a:ext cx="6347048" cy="230832"/>
          </a:xfrm>
          <a:prstGeom prst="rect">
            <a:avLst/>
          </a:prstGeom>
          <a:noFill/>
        </p:spPr>
        <p:txBody>
          <a:bodyPr wrap="square" tIns="0" rtlCol="0">
            <a:spAutoFit/>
          </a:bodyPr>
          <a:lstStyle/>
          <a:p>
            <a:pPr algn="r"/>
            <a:r>
              <a:rPr lang="en-US" sz="1200" b="1" kern="1200" dirty="0">
                <a:solidFill>
                  <a:schemeClr val="accent1"/>
                </a:solidFill>
                <a:effectLst/>
                <a:latin typeface="+mn-lt"/>
                <a:ea typeface="+mn-ea"/>
                <a:cs typeface="+mn-cs"/>
              </a:rPr>
              <a:t>LI&amp;R Valuations</a:t>
            </a:r>
            <a:endParaRPr lang="en-AU" sz="1200" dirty="0">
              <a:solidFill>
                <a:schemeClr val="accent1"/>
              </a:solidFill>
            </a:endParaRPr>
          </a:p>
        </p:txBody>
      </p:sp>
      <p:sp>
        <p:nvSpPr>
          <p:cNvPr id="9" name="TextBox 8">
            <a:extLst>
              <a:ext uri="{FF2B5EF4-FFF2-40B4-BE49-F238E27FC236}">
                <a16:creationId xmlns:a16="http://schemas.microsoft.com/office/drawing/2014/main" id="{AA0CA0E8-2A53-45BC-86C9-FE223F99B19D}"/>
              </a:ext>
            </a:extLst>
          </p:cNvPr>
          <p:cNvSpPr txBox="1"/>
          <p:nvPr userDrawn="1"/>
        </p:nvSpPr>
        <p:spPr>
          <a:xfrm>
            <a:off x="2685004" y="420633"/>
            <a:ext cx="6347048" cy="169277"/>
          </a:xfrm>
          <a:prstGeom prst="rect">
            <a:avLst/>
          </a:prstGeom>
          <a:noFill/>
        </p:spPr>
        <p:txBody>
          <a:bodyPr wrap="square" tIns="0" rtlCol="0">
            <a:spAutoFit/>
          </a:bodyPr>
          <a:lstStyle/>
          <a:p>
            <a:pPr algn="r"/>
            <a:r>
              <a:rPr lang="en-US" sz="800" b="0" kern="1200" dirty="0">
                <a:solidFill>
                  <a:schemeClr val="accent1"/>
                </a:solidFill>
                <a:effectLst/>
                <a:latin typeface="+mn-lt"/>
                <a:ea typeface="+mn-ea"/>
                <a:cs typeface="+mn-cs"/>
              </a:rPr>
              <a:t>Tutorial 1</a:t>
            </a:r>
            <a:endParaRPr lang="en-AU" sz="800" b="0" dirty="0">
              <a:solidFill>
                <a:schemeClr val="accent1"/>
              </a:solidFill>
            </a:endParaRPr>
          </a:p>
        </p:txBody>
      </p:sp>
      <p:sp>
        <p:nvSpPr>
          <p:cNvPr id="11" name="Footer Placeholder 4">
            <a:extLst>
              <a:ext uri="{FF2B5EF4-FFF2-40B4-BE49-F238E27FC236}">
                <a16:creationId xmlns:a16="http://schemas.microsoft.com/office/drawing/2014/main" id="{009DDCB5-19E8-415F-A840-5AE8651D99E5}"/>
              </a:ext>
            </a:extLst>
          </p:cNvPr>
          <p:cNvSpPr txBox="1">
            <a:spLocks/>
          </p:cNvSpPr>
          <p:nvPr userDrawn="1"/>
        </p:nvSpPr>
        <p:spPr>
          <a:xfrm>
            <a:off x="105544" y="6376243"/>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2020 The Institute of Actuaries of Australia</a:t>
            </a:r>
            <a:endParaRPr lang="en-AU" dirty="0"/>
          </a:p>
        </p:txBody>
      </p:sp>
      <p:sp>
        <p:nvSpPr>
          <p:cNvPr id="12" name="Slide Number Placeholder 5">
            <a:extLst>
              <a:ext uri="{FF2B5EF4-FFF2-40B4-BE49-F238E27FC236}">
                <a16:creationId xmlns:a16="http://schemas.microsoft.com/office/drawing/2014/main" id="{308D2600-837B-4C62-8D76-E8D49F430D64}"/>
              </a:ext>
            </a:extLst>
          </p:cNvPr>
          <p:cNvSpPr txBox="1">
            <a:spLocks/>
          </p:cNvSpPr>
          <p:nvPr userDrawn="1"/>
        </p:nvSpPr>
        <p:spPr>
          <a:xfrm>
            <a:off x="3887924" y="6376243"/>
            <a:ext cx="1368152" cy="365125"/>
          </a:xfrm>
          <a:prstGeom prst="rect">
            <a:avLst/>
          </a:prstGeom>
        </p:spPr>
        <p:txBody>
          <a:bodyPr vert="horz" lIns="91440" tIns="45720" rIns="91440" bIns="45720" rtlCol="0" anchor="b" anchorCtr="0"/>
          <a:lstStyle>
            <a:defPPr>
              <a:defRPr lang="en-US"/>
            </a:defPPr>
            <a:lvl1pPr marL="0" algn="r" defTabSz="914400" rtl="0" eaLnBrk="1" latinLnBrk="0" hangingPunct="1">
              <a:defRPr sz="1200" kern="1200">
                <a:solidFill>
                  <a:schemeClr val="accent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5EBFB04-E2EF-4418-8758-3F6D77A9AD1A}" type="slidenum">
              <a:rPr lang="en-AU" sz="1000" smtClean="0">
                <a:solidFill>
                  <a:schemeClr val="tx1"/>
                </a:solidFill>
              </a:rPr>
              <a:pPr algn="ctr"/>
              <a:t>‹#›</a:t>
            </a:fld>
            <a:endParaRPr lang="en-AU" sz="1000" dirty="0">
              <a:solidFill>
                <a:schemeClr val="tx1"/>
              </a:solidFill>
            </a:endParaRPr>
          </a:p>
        </p:txBody>
      </p:sp>
      <p:pic>
        <p:nvPicPr>
          <p:cNvPr id="10" name="Picture 9">
            <a:extLst>
              <a:ext uri="{FF2B5EF4-FFF2-40B4-BE49-F238E27FC236}">
                <a16:creationId xmlns:a16="http://schemas.microsoft.com/office/drawing/2014/main" id="{CFB75BB4-0E10-4B4C-9724-FD602EA472CD}"/>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9" r:id="rId2"/>
    <p:sldLayoutId id="2147483668" r:id="rId3"/>
    <p:sldLayoutId id="2147483683" r:id="rId4"/>
    <p:sldLayoutId id="2147483684" r:id="rId5"/>
    <p:sldLayoutId id="2147483670" r:id="rId6"/>
    <p:sldLayoutId id="2147483671" r:id="rId7"/>
    <p:sldLayoutId id="2147483686" r:id="rId8"/>
    <p:sldLayoutId id="2147483672" r:id="rId9"/>
    <p:sldLayoutId id="2147483673" r:id="rId10"/>
    <p:sldLayoutId id="2147483682" r:id="rId11"/>
  </p:sldLayoutIdLst>
  <p:txStyles>
    <p:titleStyle>
      <a:lvl1pPr algn="l" defTabSz="914400" rtl="0" eaLnBrk="1" latinLnBrk="0" hangingPunct="1">
        <a:spcBef>
          <a:spcPct val="0"/>
        </a:spcBef>
        <a:buNone/>
        <a:defRPr sz="2800" b="1" kern="1200" baseline="0">
          <a:solidFill>
            <a:srgbClr val="0098D0"/>
          </a:solidFill>
          <a:latin typeface="Century Gothic" pitchFamily="34" charset="0"/>
          <a:ea typeface="+mj-ea"/>
          <a:cs typeface="+mj-cs"/>
        </a:defRPr>
      </a:lvl1pPr>
    </p:titleStyle>
    <p:bodyStyle>
      <a:lvl1pPr marL="0" indent="0" algn="l" defTabSz="914400" rtl="0" eaLnBrk="1" latinLnBrk="0" hangingPunct="1">
        <a:lnSpc>
          <a:spcPct val="110000"/>
        </a:lnSpc>
        <a:spcBef>
          <a:spcPts val="0"/>
        </a:spcBef>
        <a:spcAft>
          <a:spcPts val="800"/>
        </a:spcAft>
        <a:buClr>
          <a:schemeClr val="accent2"/>
        </a:buClr>
        <a:buFont typeface="Arial" pitchFamily="34" charset="0"/>
        <a:buNone/>
        <a:defRPr sz="2400" kern="1200" baseline="0">
          <a:solidFill>
            <a:schemeClr val="tx1"/>
          </a:solidFill>
          <a:latin typeface="Century Gothic" pitchFamily="34" charset="0"/>
          <a:ea typeface="+mn-ea"/>
          <a:cs typeface="+mn-cs"/>
        </a:defRPr>
      </a:lvl1pPr>
      <a:lvl2pPr marL="266700" indent="-266700" algn="l" defTabSz="914400" rtl="0" eaLnBrk="1" latinLnBrk="0" hangingPunct="1">
        <a:lnSpc>
          <a:spcPct val="110000"/>
        </a:lnSpc>
        <a:spcBef>
          <a:spcPts val="0"/>
        </a:spcBef>
        <a:spcAft>
          <a:spcPts val="800"/>
        </a:spcAft>
        <a:buClr>
          <a:schemeClr val="accent2"/>
        </a:buClr>
        <a:buFont typeface="Arial" panose="020B0604020202020204" pitchFamily="34" charset="0"/>
        <a:buChar char="•"/>
        <a:defRPr sz="2400" kern="1200" baseline="0">
          <a:solidFill>
            <a:schemeClr val="tx1"/>
          </a:solidFill>
          <a:latin typeface="Century Gothic" pitchFamily="34" charset="0"/>
          <a:ea typeface="+mn-ea"/>
          <a:cs typeface="+mn-cs"/>
        </a:defRPr>
      </a:lvl2pPr>
      <a:lvl3pPr marL="538163" indent="-271463" algn="l" defTabSz="914400" rtl="0" eaLnBrk="1" latinLnBrk="0" hangingPunct="1">
        <a:lnSpc>
          <a:spcPct val="110000"/>
        </a:lnSpc>
        <a:spcBef>
          <a:spcPts val="0"/>
        </a:spcBef>
        <a:spcAft>
          <a:spcPts val="800"/>
        </a:spcAft>
        <a:buFont typeface="Century Gothic" panose="020B0502020202020204" pitchFamily="34" charset="0"/>
        <a:buChar char="–"/>
        <a:defRPr sz="2400" kern="1200" baseline="0">
          <a:solidFill>
            <a:schemeClr val="tx1"/>
          </a:solidFill>
          <a:latin typeface="Century Gothic" pitchFamily="34" charset="0"/>
          <a:ea typeface="+mn-ea"/>
          <a:cs typeface="+mn-cs"/>
        </a:defRPr>
      </a:lvl3pPr>
      <a:lvl4pPr marL="804863" indent="-266700" algn="l" defTabSz="914400" rtl="0" eaLnBrk="1" latinLnBrk="0" hangingPunct="1">
        <a:lnSpc>
          <a:spcPct val="110000"/>
        </a:lnSpc>
        <a:spcBef>
          <a:spcPts val="0"/>
        </a:spcBef>
        <a:spcAft>
          <a:spcPts val="800"/>
        </a:spcAft>
        <a:buFont typeface="Arial" panose="020B0604020202020204" pitchFamily="34" charset="0"/>
        <a:buChar char="•"/>
        <a:defRPr sz="2400" kern="1200" baseline="0">
          <a:solidFill>
            <a:schemeClr val="tx1"/>
          </a:solidFill>
          <a:latin typeface="Century Gothic" pitchFamily="34" charset="0"/>
          <a:ea typeface="+mn-ea"/>
          <a:cs typeface="+mn-cs"/>
        </a:defRPr>
      </a:lvl4pPr>
      <a:lvl5pPr marL="2057400" indent="-228600" algn="l" defTabSz="914400" rtl="0" eaLnBrk="1" latinLnBrk="0" hangingPunct="1">
        <a:lnSpc>
          <a:spcPct val="110000"/>
        </a:lnSpc>
        <a:spcBef>
          <a:spcPts val="0"/>
        </a:spcBef>
        <a:spcAft>
          <a:spcPts val="800"/>
        </a:spcAft>
        <a:buFont typeface="Arial" pitchFamily="34" charset="0"/>
        <a:buChar char="»"/>
        <a:defRPr sz="2400" kern="1200" baseline="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4" orient="horz" pos="1006" userDrawn="1">
          <p15:clr>
            <a:srgbClr val="F26B43"/>
          </p15:clr>
        </p15:guide>
        <p15:guide id="5" orient="horz" pos="480" userDrawn="1">
          <p15:clr>
            <a:srgbClr val="F26B43"/>
          </p15:clr>
        </p15:guide>
        <p15:guide id="6" pos="5473" userDrawn="1">
          <p15:clr>
            <a:srgbClr val="F26B43"/>
          </p15:clr>
        </p15:guide>
        <p15:guide id="7" pos="287" userDrawn="1">
          <p15:clr>
            <a:srgbClr val="F26B43"/>
          </p15:clr>
        </p15:guide>
        <p15:guide id="8"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0963-4025-41EF-A861-89C16B21BD06}"/>
              </a:ext>
            </a:extLst>
          </p:cNvPr>
          <p:cNvSpPr>
            <a:spLocks noGrp="1"/>
          </p:cNvSpPr>
          <p:nvPr>
            <p:ph type="ctrTitle"/>
          </p:nvPr>
        </p:nvSpPr>
        <p:spPr>
          <a:xfrm>
            <a:off x="864272" y="1001148"/>
            <a:ext cx="7164112" cy="1275724"/>
          </a:xfrm>
        </p:spPr>
        <p:txBody>
          <a:bodyPr>
            <a:normAutofit/>
          </a:bodyPr>
          <a:lstStyle/>
          <a:p>
            <a:pPr algn="ctr"/>
            <a:r>
              <a:rPr lang="en-AU" dirty="0"/>
              <a:t>LI&amp;R VALUATIONS</a:t>
            </a:r>
            <a:br>
              <a:rPr lang="en-AU" dirty="0"/>
            </a:br>
            <a:r>
              <a:rPr lang="en-AU" dirty="0"/>
              <a:t>semester 2, 2020</a:t>
            </a:r>
          </a:p>
        </p:txBody>
      </p:sp>
    </p:spTree>
    <p:extLst>
      <p:ext uri="{BB962C8B-B14F-4D97-AF65-F5344CB8AC3E}">
        <p14:creationId xmlns:p14="http://schemas.microsoft.com/office/powerpoint/2010/main" val="24222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652934"/>
          </a:xfrm>
        </p:spPr>
        <p:txBody>
          <a:bodyPr>
            <a:normAutofit/>
          </a:bodyPr>
          <a:lstStyle/>
          <a:p>
            <a:r>
              <a:rPr lang="en-AU" dirty="0"/>
              <a:t>Overview of the LMS</a:t>
            </a:r>
          </a:p>
        </p:txBody>
      </p:sp>
      <p:sp>
        <p:nvSpPr>
          <p:cNvPr id="5" name="Content Placeholder 4">
            <a:extLst>
              <a:ext uri="{FF2B5EF4-FFF2-40B4-BE49-F238E27FC236}">
                <a16:creationId xmlns:a16="http://schemas.microsoft.com/office/drawing/2014/main" id="{CF8FB51E-D0DE-4ADE-821B-66EE1CCE5150}"/>
              </a:ext>
            </a:extLst>
          </p:cNvPr>
          <p:cNvSpPr>
            <a:spLocks noGrp="1"/>
          </p:cNvSpPr>
          <p:nvPr>
            <p:ph idx="1"/>
          </p:nvPr>
        </p:nvSpPr>
        <p:spPr>
          <a:xfrm>
            <a:off x="451966" y="2571037"/>
            <a:ext cx="8229600" cy="964703"/>
          </a:xfrm>
        </p:spPr>
        <p:txBody>
          <a:bodyPr/>
          <a:lstStyle/>
          <a:p>
            <a:endParaRPr lang="en-AU" dirty="0"/>
          </a:p>
        </p:txBody>
      </p:sp>
    </p:spTree>
    <p:extLst>
      <p:ext uri="{BB962C8B-B14F-4D97-AF65-F5344CB8AC3E}">
        <p14:creationId xmlns:p14="http://schemas.microsoft.com/office/powerpoint/2010/main" val="1175720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652934"/>
          </a:xfrm>
        </p:spPr>
        <p:txBody>
          <a:bodyPr>
            <a:normAutofit/>
          </a:bodyPr>
          <a:lstStyle/>
          <a:p>
            <a:r>
              <a:rPr lang="en-AU" dirty="0"/>
              <a:t>Assessment standards</a:t>
            </a:r>
          </a:p>
        </p:txBody>
      </p:sp>
      <p:sp>
        <p:nvSpPr>
          <p:cNvPr id="3" name="Content Placeholder 2">
            <a:extLst>
              <a:ext uri="{FF2B5EF4-FFF2-40B4-BE49-F238E27FC236}">
                <a16:creationId xmlns:a16="http://schemas.microsoft.com/office/drawing/2014/main" id="{0DBE46A1-4A3B-4B0B-80A5-392891522CA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76842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lstStyle/>
          <a:p>
            <a:r>
              <a:rPr lang="en-US" dirty="0"/>
              <a:t>ASSESSMENT SKILL LEVELS</a:t>
            </a:r>
            <a:endParaRPr lang="en-AU" dirty="0"/>
          </a:p>
        </p:txBody>
      </p:sp>
      <p:graphicFrame>
        <p:nvGraphicFramePr>
          <p:cNvPr id="8" name="Content Placeholder 7">
            <a:extLst>
              <a:ext uri="{FF2B5EF4-FFF2-40B4-BE49-F238E27FC236}">
                <a16:creationId xmlns:a16="http://schemas.microsoft.com/office/drawing/2014/main" id="{5ED2299C-6F19-4B45-84BC-559CCED67BA0}"/>
              </a:ext>
            </a:extLst>
          </p:cNvPr>
          <p:cNvGraphicFramePr>
            <a:graphicFrameLocks noGrp="1"/>
          </p:cNvGraphicFramePr>
          <p:nvPr>
            <p:ph idx="1"/>
            <p:extLst>
              <p:ext uri="{D42A27DB-BD31-4B8C-83A1-F6EECF244321}">
                <p14:modId xmlns:p14="http://schemas.microsoft.com/office/powerpoint/2010/main" val="604245323"/>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7830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8C13-7BF6-4AD6-86E6-6D041B1D957F}"/>
              </a:ext>
            </a:extLst>
          </p:cNvPr>
          <p:cNvSpPr>
            <a:spLocks noGrp="1"/>
          </p:cNvSpPr>
          <p:nvPr>
            <p:ph type="title"/>
          </p:nvPr>
        </p:nvSpPr>
        <p:spPr/>
        <p:txBody>
          <a:bodyPr/>
          <a:lstStyle/>
          <a:p>
            <a:r>
              <a:rPr lang="en-US" dirty="0"/>
              <a:t>Bloom’s taxonomy</a:t>
            </a:r>
          </a:p>
        </p:txBody>
      </p:sp>
      <p:graphicFrame>
        <p:nvGraphicFramePr>
          <p:cNvPr id="4" name="Content Placeholder 3">
            <a:extLst>
              <a:ext uri="{FF2B5EF4-FFF2-40B4-BE49-F238E27FC236}">
                <a16:creationId xmlns:a16="http://schemas.microsoft.com/office/drawing/2014/main" id="{A19396AC-4D4A-4F4A-9877-BC90E66A56A5}"/>
              </a:ext>
            </a:extLst>
          </p:cNvPr>
          <p:cNvGraphicFramePr>
            <a:graphicFrameLocks noGrp="1"/>
          </p:cNvGraphicFramePr>
          <p:nvPr>
            <p:ph idx="1"/>
            <p:extLst>
              <p:ext uri="{D42A27DB-BD31-4B8C-83A1-F6EECF244321}">
                <p14:modId xmlns:p14="http://schemas.microsoft.com/office/powerpoint/2010/main" val="2159088780"/>
              </p:ext>
            </p:extLst>
          </p:nvPr>
        </p:nvGraphicFramePr>
        <p:xfrm>
          <a:off x="489859" y="1417638"/>
          <a:ext cx="8229598" cy="5110544"/>
        </p:xfrm>
        <a:graphic>
          <a:graphicData uri="http://schemas.openxmlformats.org/drawingml/2006/table">
            <a:tbl>
              <a:tblPr firstRow="1" bandRow="1" bandCol="1">
                <a:tableStyleId>{5C22544A-7EE6-4342-B048-85BDC9FD1C3A}</a:tableStyleId>
              </a:tblPr>
              <a:tblGrid>
                <a:gridCol w="1371051">
                  <a:extLst>
                    <a:ext uri="{9D8B030D-6E8A-4147-A177-3AD203B41FA5}">
                      <a16:colId xmlns:a16="http://schemas.microsoft.com/office/drawing/2014/main" val="3967202261"/>
                    </a:ext>
                  </a:extLst>
                </a:gridCol>
                <a:gridCol w="1372697">
                  <a:extLst>
                    <a:ext uri="{9D8B030D-6E8A-4147-A177-3AD203B41FA5}">
                      <a16:colId xmlns:a16="http://schemas.microsoft.com/office/drawing/2014/main" val="1985489629"/>
                    </a:ext>
                  </a:extLst>
                </a:gridCol>
                <a:gridCol w="1371051">
                  <a:extLst>
                    <a:ext uri="{9D8B030D-6E8A-4147-A177-3AD203B41FA5}">
                      <a16:colId xmlns:a16="http://schemas.microsoft.com/office/drawing/2014/main" val="3134830694"/>
                    </a:ext>
                  </a:extLst>
                </a:gridCol>
                <a:gridCol w="1372697">
                  <a:extLst>
                    <a:ext uri="{9D8B030D-6E8A-4147-A177-3AD203B41FA5}">
                      <a16:colId xmlns:a16="http://schemas.microsoft.com/office/drawing/2014/main" val="1244840644"/>
                    </a:ext>
                  </a:extLst>
                </a:gridCol>
                <a:gridCol w="1371051">
                  <a:extLst>
                    <a:ext uri="{9D8B030D-6E8A-4147-A177-3AD203B41FA5}">
                      <a16:colId xmlns:a16="http://schemas.microsoft.com/office/drawing/2014/main" val="1807429506"/>
                    </a:ext>
                  </a:extLst>
                </a:gridCol>
                <a:gridCol w="1371051">
                  <a:extLst>
                    <a:ext uri="{9D8B030D-6E8A-4147-A177-3AD203B41FA5}">
                      <a16:colId xmlns:a16="http://schemas.microsoft.com/office/drawing/2014/main" val="2561884840"/>
                    </a:ext>
                  </a:extLst>
                </a:gridCol>
              </a:tblGrid>
              <a:tr h="0">
                <a:tc>
                  <a:txBody>
                    <a:bodyPr/>
                    <a:lstStyle/>
                    <a:p>
                      <a:pPr marL="0" marR="0" algn="ctr">
                        <a:lnSpc>
                          <a:spcPct val="120000"/>
                        </a:lnSpc>
                        <a:spcBef>
                          <a:spcPts val="600"/>
                        </a:spcBef>
                        <a:spcAft>
                          <a:spcPts val="200"/>
                        </a:spcAft>
                        <a:tabLst>
                          <a:tab pos="2520315" algn="l"/>
                        </a:tabLst>
                      </a:pPr>
                      <a:r>
                        <a:rPr lang="en-US" sz="1200">
                          <a:effectLst/>
                        </a:rPr>
                        <a:t>1 Remember</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200"/>
                        </a:spcAft>
                        <a:tabLst>
                          <a:tab pos="2520315" algn="l"/>
                        </a:tabLst>
                      </a:pPr>
                      <a:r>
                        <a:rPr lang="en-US" sz="1200">
                          <a:effectLst/>
                        </a:rPr>
                        <a:t>2 Understand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200"/>
                        </a:spcAft>
                        <a:tabLst>
                          <a:tab pos="2520315" algn="l"/>
                        </a:tabLst>
                      </a:pPr>
                      <a:r>
                        <a:rPr lang="en-US" sz="1200">
                          <a:effectLst/>
                        </a:rPr>
                        <a:t>3 </a:t>
                      </a:r>
                      <a:br>
                        <a:rPr lang="en-US" sz="1200">
                          <a:effectLst/>
                        </a:rPr>
                      </a:br>
                      <a:r>
                        <a:rPr lang="en-US" sz="1200">
                          <a:effectLst/>
                        </a:rPr>
                        <a:t>Apply</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200"/>
                        </a:spcAft>
                        <a:tabLst>
                          <a:tab pos="2520315" algn="l"/>
                        </a:tabLst>
                      </a:pPr>
                      <a:r>
                        <a:rPr lang="en-US" sz="1200">
                          <a:effectLst/>
                        </a:rPr>
                        <a:t>4 </a:t>
                      </a:r>
                      <a:br>
                        <a:rPr lang="en-US" sz="1200">
                          <a:effectLst/>
                        </a:rPr>
                      </a:br>
                      <a:r>
                        <a:rPr lang="en-US" sz="1200">
                          <a:effectLst/>
                        </a:rPr>
                        <a:t>Analyse</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200"/>
                        </a:spcAft>
                        <a:tabLst>
                          <a:tab pos="2520315" algn="l"/>
                        </a:tabLst>
                      </a:pPr>
                      <a:r>
                        <a:rPr lang="en-US" sz="1200">
                          <a:effectLst/>
                        </a:rPr>
                        <a:t>5 </a:t>
                      </a:r>
                      <a:br>
                        <a:rPr lang="en-US" sz="1200">
                          <a:effectLst/>
                        </a:rPr>
                      </a:br>
                      <a:r>
                        <a:rPr lang="en-US" sz="1200">
                          <a:effectLst/>
                        </a:rPr>
                        <a:t>Evaluate</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200"/>
                        </a:spcAft>
                        <a:tabLst>
                          <a:tab pos="2520315" algn="l"/>
                        </a:tabLst>
                      </a:pPr>
                      <a:r>
                        <a:rPr lang="en-US" sz="1200">
                          <a:effectLst/>
                        </a:rPr>
                        <a:t>6 </a:t>
                      </a:r>
                      <a:br>
                        <a:rPr lang="en-US" sz="1200">
                          <a:effectLst/>
                        </a:rPr>
                      </a:br>
                      <a:r>
                        <a:rPr lang="en-US" sz="1200">
                          <a:effectLst/>
                        </a:rPr>
                        <a:t>Create</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8668453"/>
                  </a:ext>
                </a:extLst>
              </a:tr>
              <a:tr h="0">
                <a:tc>
                  <a:txBody>
                    <a:bodyPr/>
                    <a:lstStyle/>
                    <a:p>
                      <a:pPr marL="0" marR="0">
                        <a:lnSpc>
                          <a:spcPct val="120000"/>
                        </a:lnSpc>
                        <a:spcBef>
                          <a:spcPts val="600"/>
                        </a:spcBef>
                        <a:spcAft>
                          <a:spcPts val="200"/>
                        </a:spcAft>
                        <a:tabLst>
                          <a:tab pos="2520315" algn="l"/>
                        </a:tabLst>
                      </a:pPr>
                      <a:r>
                        <a:rPr lang="en-US" sz="1200">
                          <a:effectLst/>
                        </a:rPr>
                        <a:t>Define</a:t>
                      </a:r>
                    </a:p>
                    <a:p>
                      <a:pPr marL="0" marR="0">
                        <a:lnSpc>
                          <a:spcPct val="120000"/>
                        </a:lnSpc>
                        <a:spcBef>
                          <a:spcPts val="600"/>
                        </a:spcBef>
                        <a:spcAft>
                          <a:spcPts val="200"/>
                        </a:spcAft>
                        <a:tabLst>
                          <a:tab pos="2520315" algn="l"/>
                        </a:tabLst>
                      </a:pPr>
                      <a:r>
                        <a:rPr lang="en-US" sz="1200">
                          <a:effectLst/>
                        </a:rPr>
                        <a:t>List</a:t>
                      </a:r>
                    </a:p>
                    <a:p>
                      <a:pPr marL="0" marR="0">
                        <a:lnSpc>
                          <a:spcPct val="120000"/>
                        </a:lnSpc>
                        <a:spcBef>
                          <a:spcPts val="600"/>
                        </a:spcBef>
                        <a:spcAft>
                          <a:spcPts val="200"/>
                        </a:spcAft>
                        <a:tabLst>
                          <a:tab pos="2520315" algn="l"/>
                        </a:tabLst>
                      </a:pPr>
                      <a:r>
                        <a:rPr lang="en-US" sz="1200">
                          <a:effectLst/>
                        </a:rPr>
                        <a:t>Recognise</a:t>
                      </a:r>
                    </a:p>
                    <a:p>
                      <a:pPr marL="0" marR="0">
                        <a:lnSpc>
                          <a:spcPct val="120000"/>
                        </a:lnSpc>
                        <a:spcBef>
                          <a:spcPts val="600"/>
                        </a:spcBef>
                        <a:spcAft>
                          <a:spcPts val="200"/>
                        </a:spcAft>
                        <a:tabLst>
                          <a:tab pos="2520315" algn="l"/>
                        </a:tabLst>
                      </a:pPr>
                      <a:r>
                        <a:rPr lang="en-US" sz="1200">
                          <a:effectLst/>
                        </a:rPr>
                        <a:t>State</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600"/>
                        </a:spcBef>
                        <a:spcAft>
                          <a:spcPts val="200"/>
                        </a:spcAft>
                        <a:tabLst>
                          <a:tab pos="2520315" algn="l"/>
                        </a:tabLst>
                      </a:pPr>
                      <a:r>
                        <a:rPr lang="en-US" sz="1200" dirty="0">
                          <a:effectLst/>
                        </a:rPr>
                        <a:t>Clarify</a:t>
                      </a:r>
                    </a:p>
                    <a:p>
                      <a:pPr marL="0" marR="0">
                        <a:lnSpc>
                          <a:spcPct val="120000"/>
                        </a:lnSpc>
                        <a:spcBef>
                          <a:spcPts val="600"/>
                        </a:spcBef>
                        <a:spcAft>
                          <a:spcPts val="200"/>
                        </a:spcAft>
                        <a:tabLst>
                          <a:tab pos="2520315" algn="l"/>
                        </a:tabLst>
                      </a:pPr>
                      <a:r>
                        <a:rPr lang="en-US" sz="1200" dirty="0" err="1">
                          <a:effectLst/>
                        </a:rPr>
                        <a:t>Categorise</a:t>
                      </a:r>
                      <a:endParaRPr lang="en-US" sz="1200" dirty="0">
                        <a:effectLst/>
                      </a:endParaRPr>
                    </a:p>
                    <a:p>
                      <a:pPr marL="0" marR="0">
                        <a:lnSpc>
                          <a:spcPct val="120000"/>
                        </a:lnSpc>
                        <a:spcBef>
                          <a:spcPts val="600"/>
                        </a:spcBef>
                        <a:spcAft>
                          <a:spcPts val="200"/>
                        </a:spcAft>
                        <a:tabLst>
                          <a:tab pos="2520315" algn="l"/>
                        </a:tabLst>
                      </a:pPr>
                      <a:r>
                        <a:rPr lang="en-US" sz="1200" dirty="0">
                          <a:effectLst/>
                        </a:rPr>
                        <a:t>Classify</a:t>
                      </a:r>
                    </a:p>
                    <a:p>
                      <a:pPr marL="0" marR="0">
                        <a:lnSpc>
                          <a:spcPct val="120000"/>
                        </a:lnSpc>
                        <a:spcBef>
                          <a:spcPts val="600"/>
                        </a:spcBef>
                        <a:spcAft>
                          <a:spcPts val="200"/>
                        </a:spcAft>
                        <a:tabLst>
                          <a:tab pos="2520315" algn="l"/>
                        </a:tabLst>
                      </a:pPr>
                      <a:r>
                        <a:rPr lang="en-US" sz="1200" dirty="0">
                          <a:effectLst/>
                        </a:rPr>
                        <a:t>Compare</a:t>
                      </a:r>
                    </a:p>
                    <a:p>
                      <a:pPr marL="0" marR="0">
                        <a:lnSpc>
                          <a:spcPct val="120000"/>
                        </a:lnSpc>
                        <a:spcBef>
                          <a:spcPts val="600"/>
                        </a:spcBef>
                        <a:spcAft>
                          <a:spcPts val="200"/>
                        </a:spcAft>
                        <a:tabLst>
                          <a:tab pos="2520315" algn="l"/>
                        </a:tabLst>
                      </a:pPr>
                      <a:r>
                        <a:rPr lang="en-US" sz="1200" dirty="0">
                          <a:effectLst/>
                        </a:rPr>
                        <a:t>Conclude</a:t>
                      </a:r>
                    </a:p>
                    <a:p>
                      <a:pPr marL="0" marR="0">
                        <a:lnSpc>
                          <a:spcPct val="120000"/>
                        </a:lnSpc>
                        <a:spcBef>
                          <a:spcPts val="600"/>
                        </a:spcBef>
                        <a:spcAft>
                          <a:spcPts val="200"/>
                        </a:spcAft>
                        <a:tabLst>
                          <a:tab pos="2520315" algn="l"/>
                        </a:tabLst>
                      </a:pPr>
                      <a:r>
                        <a:rPr lang="en-US" sz="1200" dirty="0">
                          <a:effectLst/>
                        </a:rPr>
                        <a:t>Contrast</a:t>
                      </a:r>
                    </a:p>
                    <a:p>
                      <a:pPr marL="0" marR="0">
                        <a:lnSpc>
                          <a:spcPct val="120000"/>
                        </a:lnSpc>
                        <a:spcBef>
                          <a:spcPts val="600"/>
                        </a:spcBef>
                        <a:spcAft>
                          <a:spcPts val="200"/>
                        </a:spcAft>
                        <a:tabLst>
                          <a:tab pos="2520315" algn="l"/>
                        </a:tabLst>
                      </a:pPr>
                      <a:r>
                        <a:rPr lang="en-US" sz="1200" dirty="0">
                          <a:effectLst/>
                        </a:rPr>
                        <a:t>Describe</a:t>
                      </a:r>
                    </a:p>
                    <a:p>
                      <a:pPr marL="0" marR="0">
                        <a:lnSpc>
                          <a:spcPct val="120000"/>
                        </a:lnSpc>
                        <a:spcBef>
                          <a:spcPts val="600"/>
                        </a:spcBef>
                        <a:spcAft>
                          <a:spcPts val="200"/>
                        </a:spcAft>
                        <a:tabLst>
                          <a:tab pos="2520315" algn="l"/>
                        </a:tabLst>
                      </a:pPr>
                      <a:r>
                        <a:rPr lang="en-US" sz="1200" dirty="0">
                          <a:effectLst/>
                        </a:rPr>
                        <a:t>Discuss</a:t>
                      </a:r>
                    </a:p>
                    <a:p>
                      <a:pPr marL="0" marR="0">
                        <a:lnSpc>
                          <a:spcPct val="120000"/>
                        </a:lnSpc>
                        <a:spcBef>
                          <a:spcPts val="600"/>
                        </a:spcBef>
                        <a:spcAft>
                          <a:spcPts val="200"/>
                        </a:spcAft>
                        <a:tabLst>
                          <a:tab pos="2520315" algn="l"/>
                        </a:tabLst>
                      </a:pPr>
                      <a:r>
                        <a:rPr lang="en-US" sz="1200" dirty="0">
                          <a:effectLst/>
                        </a:rPr>
                        <a:t>Express</a:t>
                      </a:r>
                    </a:p>
                    <a:p>
                      <a:pPr marL="0" marR="0">
                        <a:lnSpc>
                          <a:spcPct val="120000"/>
                        </a:lnSpc>
                        <a:spcBef>
                          <a:spcPts val="600"/>
                        </a:spcBef>
                        <a:spcAft>
                          <a:spcPts val="200"/>
                        </a:spcAft>
                        <a:tabLst>
                          <a:tab pos="2520315" algn="l"/>
                        </a:tabLst>
                      </a:pPr>
                      <a:r>
                        <a:rPr lang="en-US" sz="1200" dirty="0">
                          <a:effectLst/>
                        </a:rPr>
                        <a:t>Extrapolate</a:t>
                      </a:r>
                    </a:p>
                    <a:p>
                      <a:pPr marL="0" marR="0">
                        <a:lnSpc>
                          <a:spcPct val="120000"/>
                        </a:lnSpc>
                        <a:spcBef>
                          <a:spcPts val="600"/>
                        </a:spcBef>
                        <a:spcAft>
                          <a:spcPts val="200"/>
                        </a:spcAft>
                        <a:tabLst>
                          <a:tab pos="2520315" algn="l"/>
                        </a:tabLst>
                      </a:pPr>
                      <a:r>
                        <a:rPr lang="en-US" sz="1200" dirty="0">
                          <a:effectLst/>
                        </a:rPr>
                        <a:t>Identify</a:t>
                      </a:r>
                    </a:p>
                    <a:p>
                      <a:pPr marL="0" marR="0">
                        <a:lnSpc>
                          <a:spcPct val="120000"/>
                        </a:lnSpc>
                        <a:spcBef>
                          <a:spcPts val="600"/>
                        </a:spcBef>
                        <a:spcAft>
                          <a:spcPts val="200"/>
                        </a:spcAft>
                        <a:tabLst>
                          <a:tab pos="2520315" algn="l"/>
                        </a:tabLst>
                      </a:pPr>
                      <a:r>
                        <a:rPr lang="en-US" sz="1200" dirty="0">
                          <a:effectLst/>
                        </a:rPr>
                        <a:t>Illustrate</a:t>
                      </a:r>
                    </a:p>
                    <a:p>
                      <a:pPr marL="0" marR="0">
                        <a:lnSpc>
                          <a:spcPct val="120000"/>
                        </a:lnSpc>
                        <a:spcBef>
                          <a:spcPts val="600"/>
                        </a:spcBef>
                        <a:spcAft>
                          <a:spcPts val="200"/>
                        </a:spcAft>
                        <a:tabLst>
                          <a:tab pos="2520315" algn="l"/>
                        </a:tabLst>
                      </a:pPr>
                      <a:r>
                        <a:rPr lang="en-US" sz="1200" dirty="0">
                          <a:effectLst/>
                        </a:rPr>
                        <a:t>Map</a:t>
                      </a:r>
                    </a:p>
                    <a:p>
                      <a:pPr marL="0" marR="0">
                        <a:lnSpc>
                          <a:spcPct val="120000"/>
                        </a:lnSpc>
                        <a:spcBef>
                          <a:spcPts val="600"/>
                        </a:spcBef>
                        <a:spcAft>
                          <a:spcPts val="200"/>
                        </a:spcAft>
                        <a:tabLst>
                          <a:tab pos="2520315" algn="l"/>
                        </a:tabLst>
                      </a:pPr>
                      <a:r>
                        <a:rPr lang="en-US" sz="1200" dirty="0">
                          <a:effectLst/>
                        </a:rPr>
                        <a:t>Match</a:t>
                      </a:r>
                    </a:p>
                    <a:p>
                      <a:pPr marL="0" marR="0">
                        <a:lnSpc>
                          <a:spcPct val="120000"/>
                        </a:lnSpc>
                        <a:spcBef>
                          <a:spcPts val="600"/>
                        </a:spcBef>
                        <a:spcAft>
                          <a:spcPts val="200"/>
                        </a:spcAft>
                        <a:tabLst>
                          <a:tab pos="2520315" algn="l"/>
                        </a:tabLst>
                      </a:pPr>
                      <a:r>
                        <a:rPr lang="en-US" sz="1200" dirty="0">
                          <a:effectLst/>
                        </a:rPr>
                        <a:t>Outline</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600"/>
                        </a:spcBef>
                        <a:spcAft>
                          <a:spcPts val="200"/>
                        </a:spcAft>
                        <a:tabLst>
                          <a:tab pos="2520315" algn="l"/>
                        </a:tabLst>
                      </a:pPr>
                      <a:r>
                        <a:rPr lang="en-US" sz="1200">
                          <a:effectLst/>
                        </a:rPr>
                        <a:t>Apply</a:t>
                      </a:r>
                    </a:p>
                    <a:p>
                      <a:pPr marL="0" marR="0">
                        <a:lnSpc>
                          <a:spcPct val="120000"/>
                        </a:lnSpc>
                        <a:spcBef>
                          <a:spcPts val="600"/>
                        </a:spcBef>
                        <a:spcAft>
                          <a:spcPts val="200"/>
                        </a:spcAft>
                        <a:tabLst>
                          <a:tab pos="2520315" algn="l"/>
                        </a:tabLst>
                      </a:pPr>
                      <a:r>
                        <a:rPr lang="en-US" sz="1200">
                          <a:effectLst/>
                        </a:rPr>
                        <a:t>Calculate</a:t>
                      </a:r>
                    </a:p>
                    <a:p>
                      <a:pPr marL="0" marR="0">
                        <a:lnSpc>
                          <a:spcPct val="120000"/>
                        </a:lnSpc>
                        <a:spcBef>
                          <a:spcPts val="600"/>
                        </a:spcBef>
                        <a:spcAft>
                          <a:spcPts val="200"/>
                        </a:spcAft>
                        <a:tabLst>
                          <a:tab pos="2520315" algn="l"/>
                        </a:tabLst>
                      </a:pPr>
                      <a:r>
                        <a:rPr lang="en-US" sz="1200">
                          <a:effectLst/>
                        </a:rPr>
                        <a:t>Conduct</a:t>
                      </a:r>
                    </a:p>
                    <a:p>
                      <a:pPr marL="0" marR="0">
                        <a:lnSpc>
                          <a:spcPct val="120000"/>
                        </a:lnSpc>
                        <a:spcBef>
                          <a:spcPts val="600"/>
                        </a:spcBef>
                        <a:spcAft>
                          <a:spcPts val="200"/>
                        </a:spcAft>
                        <a:tabLst>
                          <a:tab pos="2520315" algn="l"/>
                        </a:tabLst>
                      </a:pPr>
                      <a:r>
                        <a:rPr lang="en-US" sz="1200">
                          <a:effectLst/>
                        </a:rPr>
                        <a:t>Demonstrate</a:t>
                      </a:r>
                    </a:p>
                    <a:p>
                      <a:pPr marL="0" marR="0">
                        <a:lnSpc>
                          <a:spcPct val="120000"/>
                        </a:lnSpc>
                        <a:spcBef>
                          <a:spcPts val="600"/>
                        </a:spcBef>
                        <a:spcAft>
                          <a:spcPts val="200"/>
                        </a:spcAft>
                        <a:tabLst>
                          <a:tab pos="2520315" algn="l"/>
                        </a:tabLst>
                      </a:pPr>
                      <a:r>
                        <a:rPr lang="en-US" sz="1200">
                          <a:effectLst/>
                        </a:rPr>
                        <a:t>Estimate</a:t>
                      </a:r>
                    </a:p>
                    <a:p>
                      <a:pPr marL="0" marR="0">
                        <a:lnSpc>
                          <a:spcPct val="120000"/>
                        </a:lnSpc>
                        <a:spcBef>
                          <a:spcPts val="600"/>
                        </a:spcBef>
                        <a:spcAft>
                          <a:spcPts val="200"/>
                        </a:spcAft>
                        <a:tabLst>
                          <a:tab pos="2520315" algn="l"/>
                        </a:tabLst>
                      </a:pPr>
                      <a:r>
                        <a:rPr lang="en-US" sz="1200">
                          <a:effectLst/>
                        </a:rPr>
                        <a:t>Generalise</a:t>
                      </a:r>
                    </a:p>
                    <a:p>
                      <a:pPr marL="0" marR="0">
                        <a:lnSpc>
                          <a:spcPct val="120000"/>
                        </a:lnSpc>
                        <a:spcBef>
                          <a:spcPts val="600"/>
                        </a:spcBef>
                        <a:spcAft>
                          <a:spcPts val="200"/>
                        </a:spcAft>
                        <a:tabLst>
                          <a:tab pos="2520315" algn="l"/>
                        </a:tabLst>
                      </a:pPr>
                      <a:r>
                        <a:rPr lang="en-US" sz="1200">
                          <a:effectLst/>
                        </a:rPr>
                        <a:t>Interpret</a:t>
                      </a:r>
                    </a:p>
                    <a:p>
                      <a:pPr marL="0" marR="0">
                        <a:lnSpc>
                          <a:spcPct val="120000"/>
                        </a:lnSpc>
                        <a:spcBef>
                          <a:spcPts val="600"/>
                        </a:spcBef>
                        <a:spcAft>
                          <a:spcPts val="200"/>
                        </a:spcAft>
                        <a:tabLst>
                          <a:tab pos="2520315" algn="l"/>
                        </a:tabLst>
                      </a:pPr>
                      <a:r>
                        <a:rPr lang="en-US" sz="1200">
                          <a:effectLst/>
                        </a:rPr>
                        <a:t>Relate</a:t>
                      </a:r>
                    </a:p>
                    <a:p>
                      <a:pPr marL="0" marR="0">
                        <a:lnSpc>
                          <a:spcPct val="120000"/>
                        </a:lnSpc>
                        <a:spcBef>
                          <a:spcPts val="600"/>
                        </a:spcBef>
                        <a:spcAft>
                          <a:spcPts val="200"/>
                        </a:spcAft>
                        <a:tabLst>
                          <a:tab pos="2520315" algn="l"/>
                        </a:tabLst>
                      </a:pPr>
                      <a:r>
                        <a:rPr lang="en-US" sz="1200">
                          <a:effectLst/>
                        </a:rPr>
                        <a:t>Use</a:t>
                      </a:r>
                    </a:p>
                    <a:p>
                      <a:pPr marL="0" marR="0">
                        <a:lnSpc>
                          <a:spcPct val="120000"/>
                        </a:lnSpc>
                        <a:spcBef>
                          <a:spcPts val="600"/>
                        </a:spcBef>
                        <a:spcAft>
                          <a:spcPts val="200"/>
                        </a:spcAft>
                        <a:tabLst>
                          <a:tab pos="2520315" algn="l"/>
                        </a:tabLst>
                      </a:pPr>
                      <a:r>
                        <a:rPr lang="en-US" sz="1200">
                          <a:effectLst/>
                        </a:rPr>
                        <a:t>Value</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600"/>
                        </a:spcBef>
                        <a:spcAft>
                          <a:spcPts val="200"/>
                        </a:spcAft>
                        <a:tabLst>
                          <a:tab pos="2520315" algn="l"/>
                        </a:tabLst>
                      </a:pPr>
                      <a:r>
                        <a:rPr lang="en-US" sz="1200">
                          <a:effectLst/>
                        </a:rPr>
                        <a:t>Analyse</a:t>
                      </a:r>
                    </a:p>
                    <a:p>
                      <a:pPr marL="0" marR="0">
                        <a:lnSpc>
                          <a:spcPct val="120000"/>
                        </a:lnSpc>
                        <a:spcBef>
                          <a:spcPts val="600"/>
                        </a:spcBef>
                        <a:spcAft>
                          <a:spcPts val="200"/>
                        </a:spcAft>
                        <a:tabLst>
                          <a:tab pos="2520315" algn="l"/>
                        </a:tabLst>
                      </a:pPr>
                      <a:r>
                        <a:rPr lang="en-US" sz="1200">
                          <a:effectLst/>
                        </a:rPr>
                        <a:t>Attribute</a:t>
                      </a:r>
                    </a:p>
                    <a:p>
                      <a:pPr marL="0" marR="0">
                        <a:lnSpc>
                          <a:spcPct val="120000"/>
                        </a:lnSpc>
                        <a:spcBef>
                          <a:spcPts val="600"/>
                        </a:spcBef>
                        <a:spcAft>
                          <a:spcPts val="200"/>
                        </a:spcAft>
                        <a:tabLst>
                          <a:tab pos="2520315" algn="l"/>
                        </a:tabLst>
                      </a:pPr>
                      <a:r>
                        <a:rPr lang="en-US" sz="1200">
                          <a:effectLst/>
                        </a:rPr>
                        <a:t>Detect</a:t>
                      </a:r>
                    </a:p>
                    <a:p>
                      <a:pPr marL="0" marR="0">
                        <a:lnSpc>
                          <a:spcPct val="120000"/>
                        </a:lnSpc>
                        <a:spcBef>
                          <a:spcPts val="600"/>
                        </a:spcBef>
                        <a:spcAft>
                          <a:spcPts val="200"/>
                        </a:spcAft>
                        <a:tabLst>
                          <a:tab pos="2520315" algn="l"/>
                        </a:tabLst>
                      </a:pPr>
                      <a:r>
                        <a:rPr lang="en-US" sz="1200">
                          <a:effectLst/>
                        </a:rPr>
                        <a:t>Differentiate</a:t>
                      </a:r>
                    </a:p>
                    <a:p>
                      <a:pPr marL="0" marR="0">
                        <a:lnSpc>
                          <a:spcPct val="120000"/>
                        </a:lnSpc>
                        <a:spcBef>
                          <a:spcPts val="600"/>
                        </a:spcBef>
                        <a:spcAft>
                          <a:spcPts val="200"/>
                        </a:spcAft>
                        <a:tabLst>
                          <a:tab pos="2520315" algn="l"/>
                        </a:tabLst>
                      </a:pPr>
                      <a:r>
                        <a:rPr lang="en-US" sz="1200">
                          <a:effectLst/>
                        </a:rPr>
                        <a:t>Discriminate</a:t>
                      </a:r>
                    </a:p>
                    <a:p>
                      <a:pPr marL="0" marR="0">
                        <a:lnSpc>
                          <a:spcPct val="120000"/>
                        </a:lnSpc>
                        <a:spcBef>
                          <a:spcPts val="600"/>
                        </a:spcBef>
                        <a:spcAft>
                          <a:spcPts val="200"/>
                        </a:spcAft>
                        <a:tabLst>
                          <a:tab pos="2520315" algn="l"/>
                        </a:tabLst>
                      </a:pPr>
                      <a:r>
                        <a:rPr lang="en-US" sz="1200">
                          <a:effectLst/>
                        </a:rPr>
                        <a:t>Distinguish</a:t>
                      </a:r>
                    </a:p>
                    <a:p>
                      <a:pPr marL="0" marR="0">
                        <a:lnSpc>
                          <a:spcPct val="120000"/>
                        </a:lnSpc>
                        <a:spcBef>
                          <a:spcPts val="600"/>
                        </a:spcBef>
                        <a:spcAft>
                          <a:spcPts val="200"/>
                        </a:spcAft>
                        <a:tabLst>
                          <a:tab pos="2520315" algn="l"/>
                        </a:tabLst>
                      </a:pPr>
                      <a:r>
                        <a:rPr lang="en-US" sz="1200">
                          <a:effectLst/>
                        </a:rPr>
                        <a:t>Determine</a:t>
                      </a:r>
                    </a:p>
                    <a:p>
                      <a:pPr marL="0" marR="0">
                        <a:lnSpc>
                          <a:spcPct val="120000"/>
                        </a:lnSpc>
                        <a:spcBef>
                          <a:spcPts val="600"/>
                        </a:spcBef>
                        <a:spcAft>
                          <a:spcPts val="200"/>
                        </a:spcAft>
                        <a:tabLst>
                          <a:tab pos="2520315" algn="l"/>
                        </a:tabLst>
                      </a:pPr>
                      <a:r>
                        <a:rPr lang="en-US" sz="1200">
                          <a:effectLst/>
                        </a:rPr>
                        <a:t>Examine</a:t>
                      </a:r>
                    </a:p>
                    <a:p>
                      <a:pPr marL="0" marR="0">
                        <a:lnSpc>
                          <a:spcPct val="120000"/>
                        </a:lnSpc>
                        <a:spcBef>
                          <a:spcPts val="600"/>
                        </a:spcBef>
                        <a:spcAft>
                          <a:spcPts val="200"/>
                        </a:spcAft>
                        <a:tabLst>
                          <a:tab pos="2520315" algn="l"/>
                        </a:tabLst>
                      </a:pPr>
                      <a:r>
                        <a:rPr lang="en-US" sz="1200">
                          <a:effectLst/>
                        </a:rPr>
                        <a:t>Explain</a:t>
                      </a:r>
                    </a:p>
                    <a:p>
                      <a:pPr marL="0" marR="0">
                        <a:lnSpc>
                          <a:spcPct val="120000"/>
                        </a:lnSpc>
                        <a:spcBef>
                          <a:spcPts val="600"/>
                        </a:spcBef>
                        <a:spcAft>
                          <a:spcPts val="200"/>
                        </a:spcAft>
                        <a:tabLst>
                          <a:tab pos="2520315" algn="l"/>
                        </a:tabLst>
                      </a:pPr>
                      <a:r>
                        <a:rPr lang="en-US" sz="1200">
                          <a:effectLst/>
                        </a:rPr>
                        <a:t>Predict</a:t>
                      </a:r>
                    </a:p>
                    <a:p>
                      <a:pPr marL="0" marR="0">
                        <a:lnSpc>
                          <a:spcPct val="120000"/>
                        </a:lnSpc>
                        <a:spcBef>
                          <a:spcPts val="600"/>
                        </a:spcBef>
                        <a:spcAft>
                          <a:spcPts val="200"/>
                        </a:spcAft>
                        <a:tabLst>
                          <a:tab pos="2520315" algn="l"/>
                        </a:tabLst>
                      </a:pPr>
                      <a:r>
                        <a:rPr lang="en-US" sz="1200">
                          <a:effectLst/>
                        </a:rPr>
                        <a:t>Question</a:t>
                      </a:r>
                    </a:p>
                    <a:p>
                      <a:pPr marL="0" marR="0">
                        <a:lnSpc>
                          <a:spcPct val="120000"/>
                        </a:lnSpc>
                        <a:spcBef>
                          <a:spcPts val="600"/>
                        </a:spcBef>
                        <a:spcAft>
                          <a:spcPts val="200"/>
                        </a:spcAft>
                        <a:tabLst>
                          <a:tab pos="2520315" algn="l"/>
                        </a:tabLst>
                      </a:pPr>
                      <a:r>
                        <a:rPr lang="en-US" sz="1200">
                          <a:effectLst/>
                        </a:rPr>
                        <a:t>Select</a:t>
                      </a:r>
                    </a:p>
                    <a:p>
                      <a:pPr marL="0" marR="0">
                        <a:lnSpc>
                          <a:spcPct val="120000"/>
                        </a:lnSpc>
                        <a:spcBef>
                          <a:spcPts val="600"/>
                        </a:spcBef>
                        <a:spcAft>
                          <a:spcPts val="200"/>
                        </a:spcAft>
                        <a:tabLst>
                          <a:tab pos="2520315" algn="l"/>
                        </a:tabLst>
                      </a:pPr>
                      <a:r>
                        <a:rPr lang="en-US" sz="1200">
                          <a:effectLst/>
                        </a:rPr>
                        <a:t>Solve</a:t>
                      </a:r>
                    </a:p>
                    <a:p>
                      <a:pPr marL="0" marR="0">
                        <a:lnSpc>
                          <a:spcPct val="120000"/>
                        </a:lnSpc>
                        <a:spcBef>
                          <a:spcPts val="600"/>
                        </a:spcBef>
                        <a:spcAft>
                          <a:spcPts val="200"/>
                        </a:spcAft>
                        <a:tabLst>
                          <a:tab pos="2520315" algn="l"/>
                        </a:tabLst>
                      </a:pPr>
                      <a:r>
                        <a:rPr lang="en-US" sz="1200">
                          <a:effectLst/>
                        </a:rPr>
                        <a:t>Test</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600"/>
                        </a:spcBef>
                        <a:spcAft>
                          <a:spcPts val="200"/>
                        </a:spcAft>
                        <a:tabLst>
                          <a:tab pos="2520315" algn="l"/>
                        </a:tabLst>
                      </a:pPr>
                      <a:r>
                        <a:rPr lang="en-US" sz="1200">
                          <a:effectLst/>
                        </a:rPr>
                        <a:t>Appraise</a:t>
                      </a:r>
                    </a:p>
                    <a:p>
                      <a:pPr marL="0" marR="0">
                        <a:lnSpc>
                          <a:spcPct val="120000"/>
                        </a:lnSpc>
                        <a:spcBef>
                          <a:spcPts val="600"/>
                        </a:spcBef>
                        <a:spcAft>
                          <a:spcPts val="200"/>
                        </a:spcAft>
                        <a:tabLst>
                          <a:tab pos="2520315" algn="l"/>
                        </a:tabLst>
                      </a:pPr>
                      <a:r>
                        <a:rPr lang="en-US" sz="1200">
                          <a:effectLst/>
                        </a:rPr>
                        <a:t>Argue</a:t>
                      </a:r>
                    </a:p>
                    <a:p>
                      <a:pPr marL="0" marR="0">
                        <a:lnSpc>
                          <a:spcPct val="120000"/>
                        </a:lnSpc>
                        <a:spcBef>
                          <a:spcPts val="600"/>
                        </a:spcBef>
                        <a:spcAft>
                          <a:spcPts val="200"/>
                        </a:spcAft>
                        <a:tabLst>
                          <a:tab pos="2520315" algn="l"/>
                        </a:tabLst>
                      </a:pPr>
                      <a:r>
                        <a:rPr lang="en-US" sz="1200">
                          <a:effectLst/>
                        </a:rPr>
                        <a:t>Assess</a:t>
                      </a:r>
                    </a:p>
                    <a:p>
                      <a:pPr marL="0" marR="0">
                        <a:lnSpc>
                          <a:spcPct val="120000"/>
                        </a:lnSpc>
                        <a:spcBef>
                          <a:spcPts val="600"/>
                        </a:spcBef>
                        <a:spcAft>
                          <a:spcPts val="200"/>
                        </a:spcAft>
                        <a:tabLst>
                          <a:tab pos="2520315" algn="l"/>
                        </a:tabLst>
                      </a:pPr>
                      <a:r>
                        <a:rPr lang="en-US" sz="1200">
                          <a:effectLst/>
                        </a:rPr>
                        <a:t>Check</a:t>
                      </a:r>
                    </a:p>
                    <a:p>
                      <a:pPr marL="0" marR="0">
                        <a:lnSpc>
                          <a:spcPct val="120000"/>
                        </a:lnSpc>
                        <a:spcBef>
                          <a:spcPts val="600"/>
                        </a:spcBef>
                        <a:spcAft>
                          <a:spcPts val="200"/>
                        </a:spcAft>
                        <a:tabLst>
                          <a:tab pos="2520315" algn="l"/>
                        </a:tabLst>
                      </a:pPr>
                      <a:r>
                        <a:rPr lang="en-US" sz="1200">
                          <a:effectLst/>
                        </a:rPr>
                        <a:t>Choose</a:t>
                      </a:r>
                    </a:p>
                    <a:p>
                      <a:pPr marL="0" marR="0">
                        <a:lnSpc>
                          <a:spcPct val="120000"/>
                        </a:lnSpc>
                        <a:spcBef>
                          <a:spcPts val="600"/>
                        </a:spcBef>
                        <a:spcAft>
                          <a:spcPts val="200"/>
                        </a:spcAft>
                        <a:tabLst>
                          <a:tab pos="2520315" algn="l"/>
                        </a:tabLst>
                      </a:pPr>
                      <a:r>
                        <a:rPr lang="en-US" sz="1200">
                          <a:effectLst/>
                        </a:rPr>
                        <a:t>Consider</a:t>
                      </a:r>
                    </a:p>
                    <a:p>
                      <a:pPr marL="0" marR="0">
                        <a:lnSpc>
                          <a:spcPct val="120000"/>
                        </a:lnSpc>
                        <a:spcBef>
                          <a:spcPts val="600"/>
                        </a:spcBef>
                        <a:spcAft>
                          <a:spcPts val="200"/>
                        </a:spcAft>
                        <a:tabLst>
                          <a:tab pos="2520315" algn="l"/>
                        </a:tabLst>
                      </a:pPr>
                      <a:r>
                        <a:rPr lang="en-US" sz="1200">
                          <a:effectLst/>
                        </a:rPr>
                        <a:t>Critique</a:t>
                      </a:r>
                    </a:p>
                    <a:p>
                      <a:pPr marL="0" marR="0">
                        <a:lnSpc>
                          <a:spcPct val="120000"/>
                        </a:lnSpc>
                        <a:spcBef>
                          <a:spcPts val="600"/>
                        </a:spcBef>
                        <a:spcAft>
                          <a:spcPts val="200"/>
                        </a:spcAft>
                        <a:tabLst>
                          <a:tab pos="2520315" algn="l"/>
                        </a:tabLst>
                      </a:pPr>
                      <a:r>
                        <a:rPr lang="en-US" sz="1200">
                          <a:effectLst/>
                        </a:rPr>
                        <a:t>Decide</a:t>
                      </a:r>
                    </a:p>
                    <a:p>
                      <a:pPr marL="0" marR="0">
                        <a:lnSpc>
                          <a:spcPct val="120000"/>
                        </a:lnSpc>
                        <a:spcBef>
                          <a:spcPts val="600"/>
                        </a:spcBef>
                        <a:spcAft>
                          <a:spcPts val="200"/>
                        </a:spcAft>
                        <a:tabLst>
                          <a:tab pos="2520315" algn="l"/>
                        </a:tabLst>
                      </a:pPr>
                      <a:r>
                        <a:rPr lang="en-US" sz="1200">
                          <a:effectLst/>
                        </a:rPr>
                        <a:t>Evaluate</a:t>
                      </a:r>
                    </a:p>
                    <a:p>
                      <a:pPr marL="0" marR="0">
                        <a:lnSpc>
                          <a:spcPct val="120000"/>
                        </a:lnSpc>
                        <a:spcBef>
                          <a:spcPts val="600"/>
                        </a:spcBef>
                        <a:spcAft>
                          <a:spcPts val="200"/>
                        </a:spcAft>
                        <a:tabLst>
                          <a:tab pos="2520315" algn="l"/>
                        </a:tabLst>
                      </a:pPr>
                      <a:r>
                        <a:rPr lang="en-US" sz="1200">
                          <a:effectLst/>
                        </a:rPr>
                        <a:t>Judge</a:t>
                      </a:r>
                    </a:p>
                    <a:p>
                      <a:pPr marL="0" marR="0">
                        <a:lnSpc>
                          <a:spcPct val="120000"/>
                        </a:lnSpc>
                        <a:spcBef>
                          <a:spcPts val="600"/>
                        </a:spcBef>
                        <a:spcAft>
                          <a:spcPts val="200"/>
                        </a:spcAft>
                        <a:tabLst>
                          <a:tab pos="2520315" algn="l"/>
                        </a:tabLst>
                      </a:pPr>
                      <a:r>
                        <a:rPr lang="en-US" sz="1200">
                          <a:effectLst/>
                        </a:rPr>
                        <a:t>Justify</a:t>
                      </a:r>
                    </a:p>
                    <a:p>
                      <a:pPr marL="0" marR="0">
                        <a:lnSpc>
                          <a:spcPct val="120000"/>
                        </a:lnSpc>
                        <a:spcBef>
                          <a:spcPts val="600"/>
                        </a:spcBef>
                        <a:spcAft>
                          <a:spcPts val="200"/>
                        </a:spcAft>
                        <a:tabLst>
                          <a:tab pos="2520315" algn="l"/>
                        </a:tabLst>
                      </a:pPr>
                      <a:r>
                        <a:rPr lang="en-US" sz="1200">
                          <a:effectLst/>
                        </a:rPr>
                        <a:t>Review</a:t>
                      </a:r>
                    </a:p>
                    <a:p>
                      <a:pPr marL="0" marR="0">
                        <a:lnSpc>
                          <a:spcPct val="120000"/>
                        </a:lnSpc>
                        <a:spcBef>
                          <a:spcPts val="600"/>
                        </a:spcBef>
                        <a:spcAft>
                          <a:spcPts val="200"/>
                        </a:spcAft>
                        <a:tabLst>
                          <a:tab pos="2520315" algn="l"/>
                        </a:tabLst>
                      </a:pPr>
                      <a:r>
                        <a:rPr lang="en-US" sz="1200">
                          <a:effectLst/>
                        </a:rPr>
                        <a:t>Revise</a:t>
                      </a:r>
                    </a:p>
                    <a:p>
                      <a:pPr marL="0" marR="0">
                        <a:lnSpc>
                          <a:spcPct val="120000"/>
                        </a:lnSpc>
                        <a:spcBef>
                          <a:spcPts val="600"/>
                        </a:spcBef>
                        <a:spcAft>
                          <a:spcPts val="200"/>
                        </a:spcAft>
                        <a:tabLst>
                          <a:tab pos="2520315" algn="l"/>
                        </a:tabLst>
                      </a:pPr>
                      <a:r>
                        <a:rPr lang="en-US" sz="1200">
                          <a:effectLst/>
                        </a:rPr>
                        <a:t>Validate</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600"/>
                        </a:spcBef>
                        <a:spcAft>
                          <a:spcPts val="200"/>
                        </a:spcAft>
                        <a:tabLst>
                          <a:tab pos="2520315" algn="l"/>
                        </a:tabLst>
                      </a:pPr>
                      <a:r>
                        <a:rPr lang="en-US" sz="1200" dirty="0">
                          <a:effectLst/>
                        </a:rPr>
                        <a:t>Construct</a:t>
                      </a:r>
                    </a:p>
                    <a:p>
                      <a:pPr marL="0" marR="0">
                        <a:lnSpc>
                          <a:spcPct val="120000"/>
                        </a:lnSpc>
                        <a:spcBef>
                          <a:spcPts val="600"/>
                        </a:spcBef>
                        <a:spcAft>
                          <a:spcPts val="200"/>
                        </a:spcAft>
                        <a:tabLst>
                          <a:tab pos="2520315" algn="l"/>
                        </a:tabLst>
                      </a:pPr>
                      <a:r>
                        <a:rPr lang="en-US" sz="1200" dirty="0">
                          <a:effectLst/>
                        </a:rPr>
                        <a:t>Deduce</a:t>
                      </a:r>
                    </a:p>
                    <a:p>
                      <a:pPr marL="0" marR="0">
                        <a:lnSpc>
                          <a:spcPct val="120000"/>
                        </a:lnSpc>
                        <a:spcBef>
                          <a:spcPts val="600"/>
                        </a:spcBef>
                        <a:spcAft>
                          <a:spcPts val="200"/>
                        </a:spcAft>
                        <a:tabLst>
                          <a:tab pos="2520315" algn="l"/>
                        </a:tabLst>
                      </a:pPr>
                      <a:r>
                        <a:rPr lang="en-US" sz="1200" dirty="0">
                          <a:effectLst/>
                        </a:rPr>
                        <a:t>Delineate</a:t>
                      </a:r>
                    </a:p>
                    <a:p>
                      <a:pPr marL="0" marR="0">
                        <a:lnSpc>
                          <a:spcPct val="120000"/>
                        </a:lnSpc>
                        <a:spcBef>
                          <a:spcPts val="600"/>
                        </a:spcBef>
                        <a:spcAft>
                          <a:spcPts val="200"/>
                        </a:spcAft>
                        <a:tabLst>
                          <a:tab pos="2520315" algn="l"/>
                        </a:tabLst>
                      </a:pPr>
                      <a:r>
                        <a:rPr lang="en-US" sz="1200" dirty="0">
                          <a:effectLst/>
                        </a:rPr>
                        <a:t>Design</a:t>
                      </a:r>
                    </a:p>
                    <a:p>
                      <a:pPr marL="0" marR="0">
                        <a:lnSpc>
                          <a:spcPct val="120000"/>
                        </a:lnSpc>
                        <a:spcBef>
                          <a:spcPts val="600"/>
                        </a:spcBef>
                        <a:spcAft>
                          <a:spcPts val="200"/>
                        </a:spcAft>
                        <a:tabLst>
                          <a:tab pos="2520315" algn="l"/>
                        </a:tabLst>
                      </a:pPr>
                      <a:r>
                        <a:rPr lang="en-US" sz="1200" dirty="0">
                          <a:effectLst/>
                        </a:rPr>
                        <a:t>Develop</a:t>
                      </a:r>
                    </a:p>
                    <a:p>
                      <a:pPr marL="0" marR="0">
                        <a:lnSpc>
                          <a:spcPct val="120000"/>
                        </a:lnSpc>
                        <a:spcBef>
                          <a:spcPts val="600"/>
                        </a:spcBef>
                        <a:spcAft>
                          <a:spcPts val="200"/>
                        </a:spcAft>
                        <a:tabLst>
                          <a:tab pos="2520315" algn="l"/>
                        </a:tabLst>
                      </a:pPr>
                      <a:r>
                        <a:rPr lang="en-US" sz="1200" dirty="0">
                          <a:effectLst/>
                        </a:rPr>
                        <a:t>Formulate</a:t>
                      </a:r>
                    </a:p>
                    <a:p>
                      <a:pPr marL="0" marR="0">
                        <a:lnSpc>
                          <a:spcPct val="120000"/>
                        </a:lnSpc>
                        <a:spcBef>
                          <a:spcPts val="600"/>
                        </a:spcBef>
                        <a:spcAft>
                          <a:spcPts val="200"/>
                        </a:spcAft>
                        <a:tabLst>
                          <a:tab pos="2520315" algn="l"/>
                        </a:tabLst>
                      </a:pPr>
                      <a:r>
                        <a:rPr lang="en-US" sz="1200" dirty="0">
                          <a:effectLst/>
                        </a:rPr>
                        <a:t>Modify</a:t>
                      </a:r>
                    </a:p>
                    <a:p>
                      <a:pPr marL="0" marR="0">
                        <a:lnSpc>
                          <a:spcPct val="120000"/>
                        </a:lnSpc>
                        <a:spcBef>
                          <a:spcPts val="600"/>
                        </a:spcBef>
                        <a:spcAft>
                          <a:spcPts val="200"/>
                        </a:spcAft>
                        <a:tabLst>
                          <a:tab pos="2520315" algn="l"/>
                        </a:tabLst>
                      </a:pPr>
                      <a:r>
                        <a:rPr lang="en-US" sz="1200" dirty="0">
                          <a:effectLst/>
                        </a:rPr>
                        <a:t>Plan</a:t>
                      </a:r>
                    </a:p>
                    <a:p>
                      <a:pPr marL="0" marR="0">
                        <a:lnSpc>
                          <a:spcPct val="120000"/>
                        </a:lnSpc>
                        <a:spcBef>
                          <a:spcPts val="600"/>
                        </a:spcBef>
                        <a:spcAft>
                          <a:spcPts val="200"/>
                        </a:spcAft>
                        <a:tabLst>
                          <a:tab pos="2520315" algn="l"/>
                        </a:tabLst>
                      </a:pPr>
                      <a:r>
                        <a:rPr lang="en-US" sz="1200" dirty="0">
                          <a:effectLst/>
                        </a:rPr>
                        <a:t>Prepare</a:t>
                      </a:r>
                    </a:p>
                    <a:p>
                      <a:pPr marL="0" marR="0">
                        <a:lnSpc>
                          <a:spcPct val="120000"/>
                        </a:lnSpc>
                        <a:spcBef>
                          <a:spcPts val="600"/>
                        </a:spcBef>
                        <a:spcAft>
                          <a:spcPts val="200"/>
                        </a:spcAft>
                        <a:tabLst>
                          <a:tab pos="2520315" algn="l"/>
                        </a:tabLst>
                      </a:pPr>
                      <a:r>
                        <a:rPr lang="en-US" sz="1200" dirty="0">
                          <a:effectLst/>
                        </a:rPr>
                        <a:t>Produce</a:t>
                      </a:r>
                    </a:p>
                    <a:p>
                      <a:pPr marL="0" marR="0">
                        <a:lnSpc>
                          <a:spcPct val="120000"/>
                        </a:lnSpc>
                        <a:spcBef>
                          <a:spcPts val="600"/>
                        </a:spcBef>
                        <a:spcAft>
                          <a:spcPts val="200"/>
                        </a:spcAft>
                        <a:tabLst>
                          <a:tab pos="2520315" algn="l"/>
                        </a:tabLst>
                      </a:pPr>
                      <a:r>
                        <a:rPr lang="en-US" sz="1200" dirty="0">
                          <a:effectLst/>
                        </a:rPr>
                        <a:t>Propose</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8552222"/>
                  </a:ext>
                </a:extLst>
              </a:tr>
            </a:tbl>
          </a:graphicData>
        </a:graphic>
      </p:graphicFrame>
      <p:sp>
        <p:nvSpPr>
          <p:cNvPr id="5" name="Rectangle 1">
            <a:extLst>
              <a:ext uri="{FF2B5EF4-FFF2-40B4-BE49-F238E27FC236}">
                <a16:creationId xmlns:a16="http://schemas.microsoft.com/office/drawing/2014/main" id="{296F6B91-8483-43BD-9AD4-ECC06F4AC5E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20950" algn="l"/>
              </a:tabLst>
              <a:defRPr>
                <a:solidFill>
                  <a:schemeClr val="tx1"/>
                </a:solidFill>
                <a:latin typeface="Arial" panose="020B0604020202020204" pitchFamily="34" charset="0"/>
              </a:defRPr>
            </a:lvl1pPr>
            <a:lvl2pPr eaLnBrk="0" fontAlgn="base" hangingPunct="0">
              <a:spcBef>
                <a:spcPct val="0"/>
              </a:spcBef>
              <a:spcAft>
                <a:spcPct val="0"/>
              </a:spcAft>
              <a:tabLst>
                <a:tab pos="2520950" algn="l"/>
              </a:tabLst>
              <a:defRPr>
                <a:solidFill>
                  <a:schemeClr val="tx1"/>
                </a:solidFill>
                <a:latin typeface="Arial" panose="020B0604020202020204" pitchFamily="34" charset="0"/>
              </a:defRPr>
            </a:lvl2pPr>
            <a:lvl3pPr eaLnBrk="0" fontAlgn="base" hangingPunct="0">
              <a:spcBef>
                <a:spcPct val="0"/>
              </a:spcBef>
              <a:spcAft>
                <a:spcPct val="0"/>
              </a:spcAft>
              <a:tabLst>
                <a:tab pos="2520950" algn="l"/>
              </a:tabLst>
              <a:defRPr>
                <a:solidFill>
                  <a:schemeClr val="tx1"/>
                </a:solidFill>
                <a:latin typeface="Arial" panose="020B0604020202020204" pitchFamily="34" charset="0"/>
              </a:defRPr>
            </a:lvl3pPr>
            <a:lvl4pPr eaLnBrk="0" fontAlgn="base" hangingPunct="0">
              <a:spcBef>
                <a:spcPct val="0"/>
              </a:spcBef>
              <a:spcAft>
                <a:spcPct val="0"/>
              </a:spcAft>
              <a:tabLst>
                <a:tab pos="2520950" algn="l"/>
              </a:tabLst>
              <a:defRPr>
                <a:solidFill>
                  <a:schemeClr val="tx1"/>
                </a:solidFill>
                <a:latin typeface="Arial" panose="020B0604020202020204" pitchFamily="34" charset="0"/>
              </a:defRPr>
            </a:lvl4pPr>
            <a:lvl5pPr eaLnBrk="0" fontAlgn="base" hangingPunct="0">
              <a:spcBef>
                <a:spcPct val="0"/>
              </a:spcBef>
              <a:spcAft>
                <a:spcPct val="0"/>
              </a:spcAft>
              <a:tabLst>
                <a:tab pos="2520950" algn="l"/>
              </a:tabLst>
              <a:defRPr>
                <a:solidFill>
                  <a:schemeClr val="tx1"/>
                </a:solidFill>
                <a:latin typeface="Arial" panose="020B0604020202020204" pitchFamily="34" charset="0"/>
              </a:defRPr>
            </a:lvl5pPr>
            <a:lvl6pPr eaLnBrk="0" fontAlgn="base" hangingPunct="0">
              <a:spcBef>
                <a:spcPct val="0"/>
              </a:spcBef>
              <a:spcAft>
                <a:spcPct val="0"/>
              </a:spcAft>
              <a:tabLst>
                <a:tab pos="2520950" algn="l"/>
              </a:tabLst>
              <a:defRPr>
                <a:solidFill>
                  <a:schemeClr val="tx1"/>
                </a:solidFill>
                <a:latin typeface="Arial" panose="020B0604020202020204" pitchFamily="34" charset="0"/>
              </a:defRPr>
            </a:lvl6pPr>
            <a:lvl7pPr eaLnBrk="0" fontAlgn="base" hangingPunct="0">
              <a:spcBef>
                <a:spcPct val="0"/>
              </a:spcBef>
              <a:spcAft>
                <a:spcPct val="0"/>
              </a:spcAft>
              <a:tabLst>
                <a:tab pos="2520950" algn="l"/>
              </a:tabLst>
              <a:defRPr>
                <a:solidFill>
                  <a:schemeClr val="tx1"/>
                </a:solidFill>
                <a:latin typeface="Arial" panose="020B0604020202020204" pitchFamily="34" charset="0"/>
              </a:defRPr>
            </a:lvl7pPr>
            <a:lvl8pPr eaLnBrk="0" fontAlgn="base" hangingPunct="0">
              <a:spcBef>
                <a:spcPct val="0"/>
              </a:spcBef>
              <a:spcAft>
                <a:spcPct val="0"/>
              </a:spcAft>
              <a:tabLst>
                <a:tab pos="2520950" algn="l"/>
              </a:tabLst>
              <a:defRPr>
                <a:solidFill>
                  <a:schemeClr val="tx1"/>
                </a:solidFill>
                <a:latin typeface="Arial" panose="020B0604020202020204" pitchFamily="34" charset="0"/>
              </a:defRPr>
            </a:lvl8pPr>
            <a:lvl9pPr eaLnBrk="0" fontAlgn="base" hangingPunct="0">
              <a:spcBef>
                <a:spcPct val="0"/>
              </a:spcBef>
              <a:spcAft>
                <a:spcPct val="0"/>
              </a:spcAft>
              <a:tabLst>
                <a:tab pos="25209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520950" algn="l"/>
              </a:tabLst>
            </a:pPr>
            <a:r>
              <a:rPr kumimoji="0" lang="en-US" altLang="en-US" sz="1000" b="1" i="0" u="none" strike="noStrike" cap="none" normalizeH="0" baseline="0">
                <a:ln>
                  <a:noFill/>
                </a:ln>
                <a:solidFill>
                  <a:srgbClr val="0098D0"/>
                </a:solidFill>
                <a:effectLst/>
                <a:latin typeface="Arial" panose="020B0604020202020204" pitchFamily="34" charset="0"/>
                <a:ea typeface="Century Gothic" panose="020B0502020202020204" pitchFamily="34" charset="0"/>
                <a:cs typeface="Times New Roman" panose="02020603050405020304" pitchFamily="18" charset="0"/>
              </a:rPr>
              <a:t>T</a:t>
            </a:r>
            <a:r>
              <a:rPr kumimoji="0" lang="en-US" altLang="en-US" sz="1000" b="1" i="0" u="none" strike="noStrike" cap="none" normalizeH="0" baseline="0" bmk="">
                <a:ln>
                  <a:noFill/>
                </a:ln>
                <a:solidFill>
                  <a:srgbClr val="0098D0"/>
                </a:solidFill>
                <a:effectLst/>
                <a:latin typeface="Arial" panose="020B0604020202020204" pitchFamily="34" charset="0"/>
                <a:ea typeface="Century Gothic" panose="020B0502020202020204" pitchFamily="34" charset="0"/>
                <a:cs typeface="Times New Roman" panose="02020603050405020304" pitchFamily="18" charset="0"/>
              </a:rPr>
              <a:t>able </a:t>
            </a:r>
            <a:r>
              <a:rPr kumimoji="0" lang="en-US" altLang="en-US" sz="1000" b="1" i="0" u="none" strike="noStrike" cap="none" normalizeH="0" baseline="0" bmk="_Ref19274942">
                <a:ln>
                  <a:noFill/>
                </a:ln>
                <a:solidFill>
                  <a:srgbClr val="0098D0"/>
                </a:solidFill>
                <a:effectLst/>
                <a:latin typeface="Arial" panose="020B0604020202020204" pitchFamily="34" charset="0"/>
                <a:ea typeface="Century Gothic" panose="020B0502020202020204" pitchFamily="34" charset="0"/>
                <a:cs typeface="Times New Roman" panose="02020603050405020304" pitchFamily="18" charset="0"/>
              </a:rPr>
              <a:t>1.2</a:t>
            </a:r>
            <a:r>
              <a:rPr kumimoji="0" lang="en-US" altLang="en-US" sz="1000" b="1" i="0" u="none" strike="noStrike" cap="none" normalizeH="0" baseline="0">
                <a:ln>
                  <a:noFill/>
                </a:ln>
                <a:solidFill>
                  <a:srgbClr val="0098D0"/>
                </a:solidFill>
                <a:effectLst/>
                <a:latin typeface="Arial" panose="020B0604020202020204" pitchFamily="34" charset="0"/>
                <a:ea typeface="Century Gothic" panose="020B0502020202020204" pitchFamily="34" charset="0"/>
                <a:cs typeface="Times New Roman" panose="02020603050405020304" pitchFamily="18" charset="0"/>
              </a:rPr>
              <a:t> – Learning level key words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931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E04A-9B97-46D6-B641-B2DCDF1DBEEE}"/>
              </a:ext>
            </a:extLst>
          </p:cNvPr>
          <p:cNvSpPr>
            <a:spLocks noGrp="1"/>
          </p:cNvSpPr>
          <p:nvPr>
            <p:ph type="title"/>
          </p:nvPr>
        </p:nvSpPr>
        <p:spPr/>
        <p:txBody>
          <a:bodyPr/>
          <a:lstStyle/>
          <a:p>
            <a:r>
              <a:rPr lang="en-US" dirty="0"/>
              <a:t>Process for answering Fellowship questions</a:t>
            </a:r>
          </a:p>
        </p:txBody>
      </p:sp>
      <p:graphicFrame>
        <p:nvGraphicFramePr>
          <p:cNvPr id="3" name="Diagram 2">
            <a:extLst>
              <a:ext uri="{FF2B5EF4-FFF2-40B4-BE49-F238E27FC236}">
                <a16:creationId xmlns:a16="http://schemas.microsoft.com/office/drawing/2014/main" id="{5D547F1F-8045-4F73-8DF1-3686023C3CDE}"/>
              </a:ext>
            </a:extLst>
          </p:cNvPr>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5119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652934"/>
          </a:xfrm>
        </p:spPr>
        <p:txBody>
          <a:bodyPr>
            <a:normAutofit/>
          </a:bodyPr>
          <a:lstStyle/>
          <a:p>
            <a:r>
              <a:rPr lang="en-AU" dirty="0"/>
              <a:t>Assignment</a:t>
            </a:r>
          </a:p>
        </p:txBody>
      </p:sp>
      <p:sp>
        <p:nvSpPr>
          <p:cNvPr id="5" name="Content Placeholder 4">
            <a:extLst>
              <a:ext uri="{FF2B5EF4-FFF2-40B4-BE49-F238E27FC236}">
                <a16:creationId xmlns:a16="http://schemas.microsoft.com/office/drawing/2014/main" id="{CF8FB51E-D0DE-4ADE-821B-66EE1CCE5150}"/>
              </a:ext>
            </a:extLst>
          </p:cNvPr>
          <p:cNvSpPr>
            <a:spLocks noGrp="1"/>
          </p:cNvSpPr>
          <p:nvPr>
            <p:ph idx="1"/>
          </p:nvPr>
        </p:nvSpPr>
        <p:spPr>
          <a:xfrm>
            <a:off x="451966" y="2571037"/>
            <a:ext cx="8229600" cy="964703"/>
          </a:xfrm>
        </p:spPr>
        <p:txBody>
          <a:bodyPr/>
          <a:lstStyle/>
          <a:p>
            <a:endParaRPr lang="en-AU" dirty="0"/>
          </a:p>
        </p:txBody>
      </p:sp>
    </p:spTree>
    <p:extLst>
      <p:ext uri="{BB962C8B-B14F-4D97-AF65-F5344CB8AC3E}">
        <p14:creationId xmlns:p14="http://schemas.microsoft.com/office/powerpoint/2010/main" val="325703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652934"/>
          </a:xfrm>
        </p:spPr>
        <p:txBody>
          <a:bodyPr>
            <a:normAutofit/>
          </a:bodyPr>
          <a:lstStyle/>
          <a:p>
            <a:r>
              <a:rPr lang="en-AU" dirty="0"/>
              <a:t>Online exams </a:t>
            </a:r>
          </a:p>
        </p:txBody>
      </p:sp>
      <p:sp>
        <p:nvSpPr>
          <p:cNvPr id="5" name="Content Placeholder 4">
            <a:extLst>
              <a:ext uri="{FF2B5EF4-FFF2-40B4-BE49-F238E27FC236}">
                <a16:creationId xmlns:a16="http://schemas.microsoft.com/office/drawing/2014/main" id="{CF8FB51E-D0DE-4ADE-821B-66EE1CCE5150}"/>
              </a:ext>
            </a:extLst>
          </p:cNvPr>
          <p:cNvSpPr>
            <a:spLocks noGrp="1"/>
          </p:cNvSpPr>
          <p:nvPr>
            <p:ph idx="1"/>
          </p:nvPr>
        </p:nvSpPr>
        <p:spPr>
          <a:xfrm>
            <a:off x="451966" y="2571037"/>
            <a:ext cx="8229600" cy="964703"/>
          </a:xfrm>
        </p:spPr>
        <p:txBody>
          <a:bodyPr/>
          <a:lstStyle/>
          <a:p>
            <a:endParaRPr lang="en-AU" dirty="0"/>
          </a:p>
        </p:txBody>
      </p:sp>
    </p:spTree>
    <p:extLst>
      <p:ext uri="{BB962C8B-B14F-4D97-AF65-F5344CB8AC3E}">
        <p14:creationId xmlns:p14="http://schemas.microsoft.com/office/powerpoint/2010/main" val="2850345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lstStyle/>
          <a:p>
            <a:r>
              <a:rPr lang="en-US" dirty="0"/>
              <a:t>STUDENT LOCATION</a:t>
            </a:r>
            <a:endParaRPr lang="en-AU" dirty="0"/>
          </a:p>
        </p:txBody>
      </p:sp>
      <p:graphicFrame>
        <p:nvGraphicFramePr>
          <p:cNvPr id="4" name="Content Placeholder 3">
            <a:extLst>
              <a:ext uri="{FF2B5EF4-FFF2-40B4-BE49-F238E27FC236}">
                <a16:creationId xmlns:a16="http://schemas.microsoft.com/office/drawing/2014/main" id="{AF523223-F927-432B-9A4F-B7140772EC85}"/>
              </a:ext>
            </a:extLst>
          </p:cNvPr>
          <p:cNvGraphicFramePr>
            <a:graphicFrameLocks noGrp="1"/>
          </p:cNvGraphicFramePr>
          <p:nvPr>
            <p:ph idx="1"/>
            <p:extLst>
              <p:ext uri="{D42A27DB-BD31-4B8C-83A1-F6EECF244321}">
                <p14:modId xmlns:p14="http://schemas.microsoft.com/office/powerpoint/2010/main" val="2890716068"/>
              </p:ext>
            </p:extLst>
          </p:nvPr>
        </p:nvGraphicFramePr>
        <p:xfrm>
          <a:off x="301254" y="1340768"/>
          <a:ext cx="8231186" cy="4388328"/>
        </p:xfrm>
        <a:graphic>
          <a:graphicData uri="http://schemas.openxmlformats.org/drawingml/2006/table">
            <a:tbl>
              <a:tblPr>
                <a:tableStyleId>{775DCB02-9BB8-47FD-8907-85C794F793BA}</a:tableStyleId>
              </a:tblPr>
              <a:tblGrid>
                <a:gridCol w="2038498">
                  <a:extLst>
                    <a:ext uri="{9D8B030D-6E8A-4147-A177-3AD203B41FA5}">
                      <a16:colId xmlns:a16="http://schemas.microsoft.com/office/drawing/2014/main" val="2413433005"/>
                    </a:ext>
                  </a:extLst>
                </a:gridCol>
                <a:gridCol w="2160240">
                  <a:extLst>
                    <a:ext uri="{9D8B030D-6E8A-4147-A177-3AD203B41FA5}">
                      <a16:colId xmlns:a16="http://schemas.microsoft.com/office/drawing/2014/main" val="1402214532"/>
                    </a:ext>
                  </a:extLst>
                </a:gridCol>
                <a:gridCol w="4032448">
                  <a:extLst>
                    <a:ext uri="{9D8B030D-6E8A-4147-A177-3AD203B41FA5}">
                      <a16:colId xmlns:a16="http://schemas.microsoft.com/office/drawing/2014/main" val="582918714"/>
                    </a:ext>
                  </a:extLst>
                </a:gridCol>
              </a:tblGrid>
              <a:tr h="571905">
                <a:tc>
                  <a:txBody>
                    <a:bodyPr/>
                    <a:lstStyle/>
                    <a:p>
                      <a:pPr algn="ctr" fontAlgn="b"/>
                      <a:r>
                        <a:rPr lang="en-US" sz="1400" b="1" u="none" strike="noStrike">
                          <a:effectLst/>
                        </a:rPr>
                        <a:t>Country</a:t>
                      </a:r>
                      <a:endParaRPr lang="en-US"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b="1" u="none" strike="noStrike">
                          <a:effectLst/>
                        </a:rPr>
                        <a:t>Number of students</a:t>
                      </a:r>
                      <a:endParaRPr lang="en-US"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b="1" u="none" strike="noStrike" dirty="0">
                          <a:effectLst/>
                        </a:rPr>
                        <a:t>Time </a:t>
                      </a:r>
                      <a:endParaRPr lang="en-US"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23299669"/>
                  </a:ext>
                </a:extLst>
              </a:tr>
              <a:tr h="285952">
                <a:tc>
                  <a:txBody>
                    <a:bodyPr/>
                    <a:lstStyle/>
                    <a:p>
                      <a:pPr algn="ctr" fontAlgn="b"/>
                      <a:r>
                        <a:rPr lang="en-US" sz="1400" u="none" strike="noStrike" dirty="0">
                          <a:effectLst/>
                        </a:rPr>
                        <a:t>Australia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102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11am (Sydney) or 8am (Perth)</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6922956"/>
                  </a:ext>
                </a:extLst>
              </a:tr>
              <a:tr h="285952">
                <a:tc>
                  <a:txBody>
                    <a:bodyPr/>
                    <a:lstStyle/>
                    <a:p>
                      <a:pPr algn="ctr" fontAlgn="b"/>
                      <a:r>
                        <a:rPr lang="en-US" sz="1400" u="none" strike="noStrike">
                          <a:effectLst/>
                        </a:rPr>
                        <a:t>China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8am (Beijing)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3114349"/>
                  </a:ext>
                </a:extLst>
              </a:tr>
              <a:tr h="368359">
                <a:tc>
                  <a:txBody>
                    <a:bodyPr/>
                    <a:lstStyle/>
                    <a:p>
                      <a:pPr algn="ctr" fontAlgn="b"/>
                      <a:r>
                        <a:rPr lang="en-US" sz="1400" u="none" strike="noStrike">
                          <a:effectLst/>
                        </a:rPr>
                        <a:t>Hong Kong SAR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8am (Hong Kong)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1328859"/>
                  </a:ext>
                </a:extLst>
              </a:tr>
              <a:tr h="285952">
                <a:tc>
                  <a:txBody>
                    <a:bodyPr/>
                    <a:lstStyle/>
                    <a:p>
                      <a:pPr algn="ctr" fontAlgn="b"/>
                      <a:r>
                        <a:rPr lang="en-US" sz="1400" u="none" strike="noStrike">
                          <a:effectLst/>
                        </a:rPr>
                        <a:t>Israel</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3am (Jerusalem)</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7758421"/>
                  </a:ext>
                </a:extLst>
              </a:tr>
              <a:tr h="285952">
                <a:tc>
                  <a:txBody>
                    <a:bodyPr/>
                    <a:lstStyle/>
                    <a:p>
                      <a:pPr algn="ctr" fontAlgn="b"/>
                      <a:r>
                        <a:rPr lang="en-US" sz="1400" u="none" strike="noStrike">
                          <a:effectLst/>
                        </a:rPr>
                        <a:t>Malaysia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8am (Kuala Lumper)</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0847442"/>
                  </a:ext>
                </a:extLst>
              </a:tr>
              <a:tr h="285952">
                <a:tc>
                  <a:txBody>
                    <a:bodyPr/>
                    <a:lstStyle/>
                    <a:p>
                      <a:pPr algn="ctr" fontAlgn="b"/>
                      <a:r>
                        <a:rPr lang="en-US" sz="1400" u="none" strike="noStrike">
                          <a:effectLst/>
                        </a:rPr>
                        <a:t>Netherlands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2am (Amsterdam)</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1237590"/>
                  </a:ext>
                </a:extLst>
              </a:tr>
              <a:tr h="285952">
                <a:tc>
                  <a:txBody>
                    <a:bodyPr/>
                    <a:lstStyle/>
                    <a:p>
                      <a:pPr algn="ctr" fontAlgn="b"/>
                      <a:r>
                        <a:rPr lang="en-US" sz="1400" u="none" strike="noStrike">
                          <a:effectLst/>
                        </a:rPr>
                        <a:t>New Zealand</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1pm (Auckland)</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8578949"/>
                  </a:ext>
                </a:extLst>
              </a:tr>
              <a:tr h="285952">
                <a:tc>
                  <a:txBody>
                    <a:bodyPr/>
                    <a:lstStyle/>
                    <a:p>
                      <a:pPr algn="ctr" fontAlgn="b"/>
                      <a:r>
                        <a:rPr lang="en-US" sz="1400" u="none" strike="noStrike">
                          <a:effectLst/>
                        </a:rPr>
                        <a:t>Pakistan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5am (Islamabad)</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2266329"/>
                  </a:ext>
                </a:extLst>
              </a:tr>
              <a:tr h="285952">
                <a:tc>
                  <a:txBody>
                    <a:bodyPr/>
                    <a:lstStyle/>
                    <a:p>
                      <a:pPr algn="ctr" fontAlgn="b"/>
                      <a:r>
                        <a:rPr lang="en-US" sz="1400" u="none" strike="noStrike">
                          <a:effectLst/>
                        </a:rPr>
                        <a:t>Singapore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8am (Singapore)</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3732500"/>
                  </a:ext>
                </a:extLst>
              </a:tr>
              <a:tr h="285952">
                <a:tc>
                  <a:txBody>
                    <a:bodyPr/>
                    <a:lstStyle/>
                    <a:p>
                      <a:pPr algn="ctr" fontAlgn="b"/>
                      <a:r>
                        <a:rPr lang="en-US" sz="1400" u="none" strike="noStrike">
                          <a:effectLst/>
                        </a:rPr>
                        <a:t>Sri Lanka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5:30am (Sri Jayawardenepura Kotte)  </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7413922"/>
                  </a:ext>
                </a:extLst>
              </a:tr>
              <a:tr h="302592">
                <a:tc>
                  <a:txBody>
                    <a:bodyPr/>
                    <a:lstStyle/>
                    <a:p>
                      <a:pPr algn="ctr" fontAlgn="b"/>
                      <a:r>
                        <a:rPr lang="en-US" sz="1400" u="none" strike="noStrike" dirty="0">
                          <a:effectLst/>
                        </a:rPr>
                        <a:t>United Kingdom</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1am (London) </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1770432"/>
                  </a:ext>
                </a:extLst>
              </a:tr>
              <a:tr h="285952">
                <a:tc>
                  <a:txBody>
                    <a:bodyPr/>
                    <a:lstStyle/>
                    <a:p>
                      <a:pPr algn="ctr" fontAlgn="b"/>
                      <a:r>
                        <a:rPr lang="en-US" sz="1400" u="none" strike="noStrike">
                          <a:effectLst/>
                        </a:rPr>
                        <a:t>United States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nn-NO" sz="1400" u="none" strike="noStrike">
                          <a:effectLst/>
                        </a:rPr>
                        <a:t>5pm (LA) or 8pm (NY)</a:t>
                      </a:r>
                      <a:endParaRPr lang="nn-NO"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6123579"/>
                  </a:ext>
                </a:extLst>
              </a:tr>
              <a:tr h="285952">
                <a:tc>
                  <a:txBody>
                    <a:bodyPr/>
                    <a:lstStyle/>
                    <a:p>
                      <a:pPr algn="ctr" fontAlgn="b"/>
                      <a:r>
                        <a:rPr lang="en-US" sz="1400" b="1" u="none" strike="noStrike" dirty="0">
                          <a:effectLst/>
                        </a:rPr>
                        <a:t>Grand Total</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129</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0993090"/>
                  </a:ext>
                </a:extLst>
              </a:tr>
            </a:tbl>
          </a:graphicData>
        </a:graphic>
      </p:graphicFrame>
    </p:spTree>
    <p:extLst>
      <p:ext uri="{BB962C8B-B14F-4D97-AF65-F5344CB8AC3E}">
        <p14:creationId xmlns:p14="http://schemas.microsoft.com/office/powerpoint/2010/main" val="2570815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652934"/>
          </a:xfrm>
        </p:spPr>
        <p:txBody>
          <a:bodyPr>
            <a:normAutofit/>
          </a:bodyPr>
          <a:lstStyle/>
          <a:p>
            <a:r>
              <a:rPr lang="en-AU" dirty="0"/>
              <a:t>Study Groups</a:t>
            </a:r>
          </a:p>
        </p:txBody>
      </p:sp>
      <p:sp>
        <p:nvSpPr>
          <p:cNvPr id="5" name="Content Placeholder 4">
            <a:extLst>
              <a:ext uri="{FF2B5EF4-FFF2-40B4-BE49-F238E27FC236}">
                <a16:creationId xmlns:a16="http://schemas.microsoft.com/office/drawing/2014/main" id="{CF8FB51E-D0DE-4ADE-821B-66EE1CCE5150}"/>
              </a:ext>
            </a:extLst>
          </p:cNvPr>
          <p:cNvSpPr>
            <a:spLocks noGrp="1"/>
          </p:cNvSpPr>
          <p:nvPr>
            <p:ph idx="1"/>
          </p:nvPr>
        </p:nvSpPr>
        <p:spPr>
          <a:xfrm>
            <a:off x="451966" y="2571037"/>
            <a:ext cx="8229600" cy="964703"/>
          </a:xfrm>
        </p:spPr>
        <p:txBody>
          <a:bodyPr/>
          <a:lstStyle/>
          <a:p>
            <a:endParaRPr lang="en-AU" dirty="0"/>
          </a:p>
        </p:txBody>
      </p:sp>
    </p:spTree>
    <p:extLst>
      <p:ext uri="{BB962C8B-B14F-4D97-AF65-F5344CB8AC3E}">
        <p14:creationId xmlns:p14="http://schemas.microsoft.com/office/powerpoint/2010/main" val="3599020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40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E649-C56D-46FA-ADB2-79D212348071}"/>
              </a:ext>
            </a:extLst>
          </p:cNvPr>
          <p:cNvSpPr>
            <a:spLocks noGrp="1"/>
          </p:cNvSpPr>
          <p:nvPr>
            <p:ph type="title"/>
          </p:nvPr>
        </p:nvSpPr>
        <p:spPr/>
        <p:txBody>
          <a:bodyPr/>
          <a:lstStyle/>
          <a:p>
            <a:r>
              <a:rPr lang="en-AU" dirty="0"/>
              <a:t>Tutorial 1</a:t>
            </a:r>
          </a:p>
        </p:txBody>
      </p:sp>
      <p:sp>
        <p:nvSpPr>
          <p:cNvPr id="3" name="Text Placeholder 2">
            <a:extLst>
              <a:ext uri="{FF2B5EF4-FFF2-40B4-BE49-F238E27FC236}">
                <a16:creationId xmlns:a16="http://schemas.microsoft.com/office/drawing/2014/main" id="{1EB71A1C-62C8-4B32-BFE3-923F6790DCA4}"/>
              </a:ext>
            </a:extLst>
          </p:cNvPr>
          <p:cNvSpPr>
            <a:spLocks noGrp="1"/>
          </p:cNvSpPr>
          <p:nvPr>
            <p:ph type="body" idx="1"/>
          </p:nvPr>
        </p:nvSpPr>
        <p:spPr/>
        <p:txBody>
          <a:bodyPr/>
          <a:lstStyle/>
          <a:p>
            <a:r>
              <a:rPr lang="en-AU" dirty="0"/>
              <a:t>Orientation and overview</a:t>
            </a:r>
          </a:p>
        </p:txBody>
      </p:sp>
    </p:spTree>
    <p:extLst>
      <p:ext uri="{BB962C8B-B14F-4D97-AF65-F5344CB8AC3E}">
        <p14:creationId xmlns:p14="http://schemas.microsoft.com/office/powerpoint/2010/main" val="36008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lstStyle/>
          <a:p>
            <a:r>
              <a:rPr lang="en-US" dirty="0"/>
              <a:t>CONTENT </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p:txBody>
          <a:bodyPr/>
          <a:lstStyle/>
          <a:p>
            <a:pPr lvl="1"/>
            <a:r>
              <a:rPr lang="en-AU" dirty="0"/>
              <a:t>Welcome and introduction</a:t>
            </a:r>
          </a:p>
          <a:p>
            <a:pPr lvl="1"/>
            <a:r>
              <a:rPr lang="en-US" dirty="0"/>
              <a:t>Overview of tutorials  </a:t>
            </a:r>
          </a:p>
          <a:p>
            <a:pPr lvl="1"/>
            <a:r>
              <a:rPr lang="en-AU" dirty="0"/>
              <a:t>Overview of the LMS  </a:t>
            </a:r>
          </a:p>
          <a:p>
            <a:pPr lvl="1"/>
            <a:r>
              <a:rPr lang="en-AU" dirty="0"/>
              <a:t>Assessment standards</a:t>
            </a:r>
          </a:p>
          <a:p>
            <a:pPr lvl="1"/>
            <a:r>
              <a:rPr lang="en-US" dirty="0"/>
              <a:t>Assignment</a:t>
            </a:r>
          </a:p>
          <a:p>
            <a:pPr lvl="1"/>
            <a:r>
              <a:rPr lang="en-US" dirty="0"/>
              <a:t>Online exams</a:t>
            </a:r>
            <a:endParaRPr lang="en-AU" dirty="0"/>
          </a:p>
        </p:txBody>
      </p:sp>
    </p:spTree>
    <p:extLst>
      <p:ext uri="{BB962C8B-B14F-4D97-AF65-F5344CB8AC3E}">
        <p14:creationId xmlns:p14="http://schemas.microsoft.com/office/powerpoint/2010/main" val="99397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652934"/>
          </a:xfrm>
        </p:spPr>
        <p:txBody>
          <a:bodyPr>
            <a:normAutofit/>
          </a:bodyPr>
          <a:lstStyle/>
          <a:p>
            <a:r>
              <a:rPr lang="en-AU" dirty="0"/>
              <a:t>Welcome and introduction</a:t>
            </a:r>
          </a:p>
        </p:txBody>
      </p:sp>
    </p:spTree>
    <p:extLst>
      <p:ext uri="{BB962C8B-B14F-4D97-AF65-F5344CB8AC3E}">
        <p14:creationId xmlns:p14="http://schemas.microsoft.com/office/powerpoint/2010/main" val="712387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lstStyle/>
          <a:p>
            <a:r>
              <a:rPr lang="en-US" dirty="0"/>
              <a:t>MODULES</a:t>
            </a:r>
            <a:endParaRPr lang="en-AU" dirty="0"/>
          </a:p>
        </p:txBody>
      </p:sp>
      <p:graphicFrame>
        <p:nvGraphicFramePr>
          <p:cNvPr id="6" name="Content Placeholder 5">
            <a:extLst>
              <a:ext uri="{FF2B5EF4-FFF2-40B4-BE49-F238E27FC236}">
                <a16:creationId xmlns:a16="http://schemas.microsoft.com/office/drawing/2014/main" id="{4F39F29F-EE51-4026-9575-207851AB674A}"/>
              </a:ext>
            </a:extLst>
          </p:cNvPr>
          <p:cNvGraphicFramePr>
            <a:graphicFrameLocks noGrp="1"/>
          </p:cNvGraphicFramePr>
          <p:nvPr>
            <p:ph idx="1"/>
            <p:extLst>
              <p:ext uri="{D42A27DB-BD31-4B8C-83A1-F6EECF244321}">
                <p14:modId xmlns:p14="http://schemas.microsoft.com/office/powerpoint/2010/main" val="214383598"/>
              </p:ext>
            </p:extLst>
          </p:nvPr>
        </p:nvGraphicFramePr>
        <p:xfrm>
          <a:off x="455613" y="1268760"/>
          <a:ext cx="7932017" cy="5073993"/>
        </p:xfrm>
        <a:graphic>
          <a:graphicData uri="http://schemas.openxmlformats.org/drawingml/2006/table">
            <a:tbl>
              <a:tblPr firstRow="1" firstCol="1" bandRow="1">
                <a:tableStyleId>{5C22544A-7EE6-4342-B048-85BDC9FD1C3A}</a:tableStyleId>
              </a:tblPr>
              <a:tblGrid>
                <a:gridCol w="1388549">
                  <a:extLst>
                    <a:ext uri="{9D8B030D-6E8A-4147-A177-3AD203B41FA5}">
                      <a16:colId xmlns:a16="http://schemas.microsoft.com/office/drawing/2014/main" val="2899964949"/>
                    </a:ext>
                  </a:extLst>
                </a:gridCol>
                <a:gridCol w="6543468">
                  <a:extLst>
                    <a:ext uri="{9D8B030D-6E8A-4147-A177-3AD203B41FA5}">
                      <a16:colId xmlns:a16="http://schemas.microsoft.com/office/drawing/2014/main" val="3432176338"/>
                    </a:ext>
                  </a:extLst>
                </a:gridCol>
              </a:tblGrid>
              <a:tr h="313668">
                <a:tc>
                  <a:txBody>
                    <a:bodyPr/>
                    <a:lstStyle/>
                    <a:p>
                      <a:pPr marL="0" marR="0" algn="ctr">
                        <a:lnSpc>
                          <a:spcPct val="150000"/>
                        </a:lnSpc>
                        <a:spcBef>
                          <a:spcPts val="600"/>
                        </a:spcBef>
                        <a:spcAft>
                          <a:spcPts val="200"/>
                        </a:spcAft>
                        <a:tabLst>
                          <a:tab pos="2520315" algn="l"/>
                        </a:tabLst>
                      </a:pPr>
                      <a:r>
                        <a:rPr lang="en-US" sz="1800" dirty="0">
                          <a:effectLst/>
                        </a:rPr>
                        <a:t>Module </a:t>
                      </a:r>
                      <a:endParaRPr lang="en-US" sz="18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600"/>
                        </a:spcBef>
                        <a:spcAft>
                          <a:spcPts val="200"/>
                        </a:spcAft>
                        <a:tabLst>
                          <a:tab pos="2520315" algn="l"/>
                        </a:tabLst>
                      </a:pPr>
                      <a:r>
                        <a:rPr lang="en-US" sz="1800" dirty="0">
                          <a:effectLst/>
                        </a:rPr>
                        <a:t>Title</a:t>
                      </a:r>
                      <a:endParaRPr lang="en-US" sz="18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1964662"/>
                  </a:ext>
                </a:extLst>
              </a:tr>
              <a:tr h="314369">
                <a:tc>
                  <a:txBody>
                    <a:bodyPr/>
                    <a:lstStyle/>
                    <a:p>
                      <a:pPr marL="0" marR="0" algn="ctr">
                        <a:lnSpc>
                          <a:spcPct val="150000"/>
                        </a:lnSpc>
                        <a:spcBef>
                          <a:spcPts val="600"/>
                        </a:spcBef>
                        <a:spcAft>
                          <a:spcPts val="200"/>
                        </a:spcAft>
                        <a:tabLst>
                          <a:tab pos="2520315" algn="l"/>
                        </a:tabLst>
                      </a:pPr>
                      <a:r>
                        <a:rPr lang="en-US" sz="1200" dirty="0">
                          <a:effectLst/>
                        </a:rPr>
                        <a:t>1</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200"/>
                        </a:spcAft>
                        <a:tabLst>
                          <a:tab pos="2520315" algn="l"/>
                        </a:tabLst>
                      </a:pPr>
                      <a:r>
                        <a:rPr lang="en-US" sz="1200" dirty="0">
                          <a:effectLst/>
                        </a:rPr>
                        <a:t>Introduction</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7834076"/>
                  </a:ext>
                </a:extLst>
              </a:tr>
              <a:tr h="314369">
                <a:tc>
                  <a:txBody>
                    <a:bodyPr/>
                    <a:lstStyle/>
                    <a:p>
                      <a:pPr marL="0" marR="0" algn="ctr">
                        <a:lnSpc>
                          <a:spcPct val="150000"/>
                        </a:lnSpc>
                        <a:spcBef>
                          <a:spcPts val="600"/>
                        </a:spcBef>
                        <a:spcAft>
                          <a:spcPts val="200"/>
                        </a:spcAft>
                        <a:tabLst>
                          <a:tab pos="2520315" algn="l"/>
                        </a:tabLst>
                      </a:pPr>
                      <a:r>
                        <a:rPr lang="en-US" sz="1200" dirty="0">
                          <a:effectLst/>
                        </a:rPr>
                        <a:t>2</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200"/>
                        </a:spcAft>
                        <a:tabLst>
                          <a:tab pos="2520315" algn="l"/>
                        </a:tabLst>
                      </a:pPr>
                      <a:r>
                        <a:rPr lang="en-US" sz="1200" dirty="0">
                          <a:effectLst/>
                          <a:latin typeface="Century Gothic" panose="020B0502020202020204" pitchFamily="34" charset="0"/>
                          <a:ea typeface="Century Gothic" panose="020B0502020202020204" pitchFamily="34" charset="0"/>
                          <a:cs typeface="Times New Roman" panose="02020603050405020304" pitchFamily="18" charset="0"/>
                        </a:rPr>
                        <a:t>Cashflows</a:t>
                      </a:r>
                    </a:p>
                  </a:txBody>
                  <a:tcPr marL="68580" marR="68580" marT="0" marB="0"/>
                </a:tc>
                <a:extLst>
                  <a:ext uri="{0D108BD9-81ED-4DB2-BD59-A6C34878D82A}">
                    <a16:rowId xmlns:a16="http://schemas.microsoft.com/office/drawing/2014/main" val="908809569"/>
                  </a:ext>
                </a:extLst>
              </a:tr>
              <a:tr h="314369">
                <a:tc>
                  <a:txBody>
                    <a:bodyPr/>
                    <a:lstStyle/>
                    <a:p>
                      <a:pPr marL="0" marR="0" algn="ctr">
                        <a:lnSpc>
                          <a:spcPct val="150000"/>
                        </a:lnSpc>
                        <a:spcBef>
                          <a:spcPts val="600"/>
                        </a:spcBef>
                        <a:spcAft>
                          <a:spcPts val="200"/>
                        </a:spcAft>
                        <a:tabLst>
                          <a:tab pos="2520315" algn="l"/>
                        </a:tabLst>
                      </a:pPr>
                      <a:r>
                        <a:rPr lang="en-AU" sz="1200" dirty="0">
                          <a:effectLst/>
                        </a:rPr>
                        <a:t>3</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50000"/>
                        </a:lnSpc>
                        <a:spcBef>
                          <a:spcPts val="600"/>
                        </a:spcBef>
                        <a:spcAft>
                          <a:spcPts val="200"/>
                        </a:spcAft>
                        <a:buClrTx/>
                        <a:buSzTx/>
                        <a:buFontTx/>
                        <a:buNone/>
                        <a:tabLst>
                          <a:tab pos="2520315" algn="l"/>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Products</a:t>
                      </a:r>
                    </a:p>
                  </a:txBody>
                  <a:tcPr marL="68580" marR="68580" marT="0" marB="0"/>
                </a:tc>
                <a:extLst>
                  <a:ext uri="{0D108BD9-81ED-4DB2-BD59-A6C34878D82A}">
                    <a16:rowId xmlns:a16="http://schemas.microsoft.com/office/drawing/2014/main" val="433886344"/>
                  </a:ext>
                </a:extLst>
              </a:tr>
              <a:tr h="314369">
                <a:tc>
                  <a:txBody>
                    <a:bodyPr/>
                    <a:lstStyle/>
                    <a:p>
                      <a:pPr marL="0" marR="0" algn="ctr">
                        <a:lnSpc>
                          <a:spcPct val="150000"/>
                        </a:lnSpc>
                        <a:spcBef>
                          <a:spcPts val="600"/>
                        </a:spcBef>
                        <a:spcAft>
                          <a:spcPts val="200"/>
                        </a:spcAft>
                        <a:tabLst>
                          <a:tab pos="2520315" algn="l"/>
                        </a:tabLst>
                      </a:pPr>
                      <a:r>
                        <a:rPr lang="en-AU" sz="1200" dirty="0">
                          <a:effectLst/>
                        </a:rPr>
                        <a:t>4</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50000"/>
                        </a:lnSpc>
                        <a:spcBef>
                          <a:spcPts val="600"/>
                        </a:spcBef>
                        <a:spcAft>
                          <a:spcPts val="200"/>
                        </a:spcAft>
                        <a:buClrTx/>
                        <a:buSzTx/>
                        <a:buFontTx/>
                        <a:buNone/>
                        <a:tabLst>
                          <a:tab pos="2520315" algn="l"/>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Liabilities</a:t>
                      </a:r>
                    </a:p>
                  </a:txBody>
                  <a:tcPr marL="68580" marR="68580" marT="0" marB="0"/>
                </a:tc>
                <a:extLst>
                  <a:ext uri="{0D108BD9-81ED-4DB2-BD59-A6C34878D82A}">
                    <a16:rowId xmlns:a16="http://schemas.microsoft.com/office/drawing/2014/main" val="2208755370"/>
                  </a:ext>
                </a:extLst>
              </a:tr>
              <a:tr h="314369">
                <a:tc>
                  <a:txBody>
                    <a:bodyPr/>
                    <a:lstStyle/>
                    <a:p>
                      <a:pPr marL="0" marR="0" algn="ctr">
                        <a:lnSpc>
                          <a:spcPct val="150000"/>
                        </a:lnSpc>
                        <a:spcBef>
                          <a:spcPts val="600"/>
                        </a:spcBef>
                        <a:spcAft>
                          <a:spcPts val="200"/>
                        </a:spcAft>
                        <a:tabLst>
                          <a:tab pos="2520315" algn="l"/>
                        </a:tabLst>
                      </a:pPr>
                      <a:r>
                        <a:rPr lang="en-AU" sz="1200" dirty="0">
                          <a:effectLst/>
                        </a:rPr>
                        <a:t>5</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50000"/>
                        </a:lnSpc>
                        <a:spcBef>
                          <a:spcPts val="600"/>
                        </a:spcBef>
                        <a:spcAft>
                          <a:spcPts val="200"/>
                        </a:spcAft>
                        <a:buClrTx/>
                        <a:buSzTx/>
                        <a:buFontTx/>
                        <a:buNone/>
                        <a:tabLst>
                          <a:tab pos="2520315" algn="l"/>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Life Valuation</a:t>
                      </a:r>
                    </a:p>
                  </a:txBody>
                  <a:tcPr marL="68580" marR="68580" marT="0" marB="0"/>
                </a:tc>
                <a:extLst>
                  <a:ext uri="{0D108BD9-81ED-4DB2-BD59-A6C34878D82A}">
                    <a16:rowId xmlns:a16="http://schemas.microsoft.com/office/drawing/2014/main" val="3895306531"/>
                  </a:ext>
                </a:extLst>
              </a:tr>
              <a:tr h="314369">
                <a:tc>
                  <a:txBody>
                    <a:bodyPr/>
                    <a:lstStyle/>
                    <a:p>
                      <a:pPr marL="0" marR="0" algn="ctr">
                        <a:lnSpc>
                          <a:spcPct val="150000"/>
                        </a:lnSpc>
                        <a:spcBef>
                          <a:spcPts val="600"/>
                        </a:spcBef>
                        <a:spcAft>
                          <a:spcPts val="200"/>
                        </a:spcAft>
                        <a:tabLst>
                          <a:tab pos="2520315" algn="l"/>
                        </a:tabLst>
                      </a:pPr>
                      <a:r>
                        <a:rPr lang="en-AU" sz="1200" dirty="0">
                          <a:effectLst/>
                        </a:rPr>
                        <a:t>6</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50000"/>
                        </a:lnSpc>
                        <a:spcBef>
                          <a:spcPts val="600"/>
                        </a:spcBef>
                        <a:spcAft>
                          <a:spcPts val="200"/>
                        </a:spcAft>
                        <a:tabLst>
                          <a:tab pos="2520315" algn="l"/>
                        </a:tabLst>
                      </a:pPr>
                      <a:r>
                        <a:rPr lang="en-US" sz="1200" dirty="0">
                          <a:effectLst/>
                          <a:latin typeface="Century Gothic" panose="020B0502020202020204" pitchFamily="34" charset="0"/>
                          <a:ea typeface="Century Gothic" panose="020B0502020202020204" pitchFamily="34" charset="0"/>
                          <a:cs typeface="Times New Roman" panose="02020603050405020304" pitchFamily="18" charset="0"/>
                        </a:rPr>
                        <a:t>Profit</a:t>
                      </a:r>
                    </a:p>
                  </a:txBody>
                  <a:tcPr marL="68580" marR="68580" marT="0" marB="0"/>
                </a:tc>
                <a:extLst>
                  <a:ext uri="{0D108BD9-81ED-4DB2-BD59-A6C34878D82A}">
                    <a16:rowId xmlns:a16="http://schemas.microsoft.com/office/drawing/2014/main" val="834586688"/>
                  </a:ext>
                </a:extLst>
              </a:tr>
              <a:tr h="314369">
                <a:tc>
                  <a:txBody>
                    <a:bodyPr/>
                    <a:lstStyle/>
                    <a:p>
                      <a:pPr marL="0" marR="0" algn="ctr">
                        <a:lnSpc>
                          <a:spcPct val="150000"/>
                        </a:lnSpc>
                        <a:spcBef>
                          <a:spcPts val="600"/>
                        </a:spcBef>
                        <a:spcAft>
                          <a:spcPts val="200"/>
                        </a:spcAft>
                        <a:tabLst>
                          <a:tab pos="2520315" algn="l"/>
                        </a:tabLst>
                      </a:pPr>
                      <a:r>
                        <a:rPr lang="en-AU" sz="1200" dirty="0">
                          <a:effectLst/>
                        </a:rPr>
                        <a:t>7</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50000"/>
                        </a:lnSpc>
                        <a:spcBef>
                          <a:spcPts val="600"/>
                        </a:spcBef>
                        <a:spcAft>
                          <a:spcPts val="200"/>
                        </a:spcAft>
                        <a:buClrTx/>
                        <a:buSzTx/>
                        <a:buFontTx/>
                        <a:buNone/>
                        <a:tabLst>
                          <a:tab pos="2520315" algn="l"/>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Balance Sheet</a:t>
                      </a:r>
                    </a:p>
                  </a:txBody>
                  <a:tcPr marL="68580" marR="68580" marT="0" marB="0"/>
                </a:tc>
                <a:extLst>
                  <a:ext uri="{0D108BD9-81ED-4DB2-BD59-A6C34878D82A}">
                    <a16:rowId xmlns:a16="http://schemas.microsoft.com/office/drawing/2014/main" val="3988661759"/>
                  </a:ext>
                </a:extLst>
              </a:tr>
              <a:tr h="314369">
                <a:tc>
                  <a:txBody>
                    <a:bodyPr/>
                    <a:lstStyle/>
                    <a:p>
                      <a:pPr marL="0" marR="0" algn="ctr">
                        <a:lnSpc>
                          <a:spcPct val="150000"/>
                        </a:lnSpc>
                        <a:spcBef>
                          <a:spcPts val="600"/>
                        </a:spcBef>
                        <a:spcAft>
                          <a:spcPts val="200"/>
                        </a:spcAft>
                        <a:tabLst>
                          <a:tab pos="2520315" algn="l"/>
                        </a:tabLst>
                      </a:pPr>
                      <a:r>
                        <a:rPr lang="en-AU" sz="1200" dirty="0">
                          <a:effectLst/>
                        </a:rPr>
                        <a:t>8</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50000"/>
                        </a:lnSpc>
                        <a:spcBef>
                          <a:spcPts val="600"/>
                        </a:spcBef>
                        <a:spcAft>
                          <a:spcPts val="200"/>
                        </a:spcAft>
                        <a:buClrTx/>
                        <a:buSzTx/>
                        <a:buFontTx/>
                        <a:buNone/>
                        <a:tabLst>
                          <a:tab pos="2520315" algn="l"/>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Assumptions</a:t>
                      </a:r>
                    </a:p>
                  </a:txBody>
                  <a:tcPr marL="68580" marR="68580" marT="0" marB="0"/>
                </a:tc>
                <a:extLst>
                  <a:ext uri="{0D108BD9-81ED-4DB2-BD59-A6C34878D82A}">
                    <a16:rowId xmlns:a16="http://schemas.microsoft.com/office/drawing/2014/main" val="3444708599"/>
                  </a:ext>
                </a:extLst>
              </a:tr>
              <a:tr h="314369">
                <a:tc>
                  <a:txBody>
                    <a:bodyPr/>
                    <a:lstStyle/>
                    <a:p>
                      <a:pPr marL="0" marR="0" algn="ctr">
                        <a:lnSpc>
                          <a:spcPct val="150000"/>
                        </a:lnSpc>
                        <a:spcBef>
                          <a:spcPts val="600"/>
                        </a:spcBef>
                        <a:spcAft>
                          <a:spcPts val="200"/>
                        </a:spcAft>
                        <a:tabLst>
                          <a:tab pos="2520315" algn="l"/>
                        </a:tabLst>
                      </a:pPr>
                      <a:r>
                        <a:rPr lang="en-AU" sz="1200" dirty="0">
                          <a:effectLst/>
                        </a:rPr>
                        <a:t>9</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50000"/>
                        </a:lnSpc>
                        <a:spcBef>
                          <a:spcPts val="600"/>
                        </a:spcBef>
                        <a:spcAft>
                          <a:spcPts val="200"/>
                        </a:spcAft>
                        <a:buClrTx/>
                        <a:buSzTx/>
                        <a:buFontTx/>
                        <a:buNone/>
                        <a:tabLst>
                          <a:tab pos="2520315" algn="l"/>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Retirement Valuation</a:t>
                      </a:r>
                    </a:p>
                  </a:txBody>
                  <a:tcPr marL="68580" marR="68580" marT="0" marB="0"/>
                </a:tc>
                <a:extLst>
                  <a:ext uri="{0D108BD9-81ED-4DB2-BD59-A6C34878D82A}">
                    <a16:rowId xmlns:a16="http://schemas.microsoft.com/office/drawing/2014/main" val="1003528478"/>
                  </a:ext>
                </a:extLst>
              </a:tr>
              <a:tr h="314369">
                <a:tc>
                  <a:txBody>
                    <a:bodyPr/>
                    <a:lstStyle/>
                    <a:p>
                      <a:pPr marL="0" marR="0" algn="ctr">
                        <a:lnSpc>
                          <a:spcPct val="150000"/>
                        </a:lnSpc>
                        <a:spcBef>
                          <a:spcPts val="600"/>
                        </a:spcBef>
                        <a:spcAft>
                          <a:spcPts val="200"/>
                        </a:spcAft>
                        <a:tabLst>
                          <a:tab pos="2520315" algn="l"/>
                        </a:tabLst>
                      </a:pPr>
                      <a:r>
                        <a:rPr lang="en-US" sz="1200" dirty="0">
                          <a:effectLst/>
                          <a:latin typeface="Century Gothic" panose="020B0502020202020204" pitchFamily="34" charset="0"/>
                          <a:ea typeface="Century Gothic" panose="020B0502020202020204" pitchFamily="34" charset="0"/>
                          <a:cs typeface="Times New Roman" panose="02020603050405020304" pitchFamily="18" charset="0"/>
                        </a:rPr>
                        <a:t>10</a:t>
                      </a:r>
                    </a:p>
                  </a:txBody>
                  <a:tcPr marL="68580" marR="68580" marT="0" marB="0"/>
                </a:tc>
                <a:tc>
                  <a:txBody>
                    <a:bodyPr/>
                    <a:lstStyle/>
                    <a:p>
                      <a:pPr marL="0" marR="0" lvl="0" indent="0" algn="l" defTabSz="914400" rtl="0" eaLnBrk="1" fontAlgn="auto" latinLnBrk="0" hangingPunct="1">
                        <a:lnSpc>
                          <a:spcPct val="150000"/>
                        </a:lnSpc>
                        <a:spcBef>
                          <a:spcPts val="600"/>
                        </a:spcBef>
                        <a:spcAft>
                          <a:spcPts val="200"/>
                        </a:spcAft>
                        <a:buClrTx/>
                        <a:buSzTx/>
                        <a:buFontTx/>
                        <a:buNone/>
                        <a:tabLst>
                          <a:tab pos="2520315" algn="l"/>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Process</a:t>
                      </a:r>
                    </a:p>
                  </a:txBody>
                  <a:tcPr marL="68580" marR="68580" marT="0" marB="0"/>
                </a:tc>
                <a:extLst>
                  <a:ext uri="{0D108BD9-81ED-4DB2-BD59-A6C34878D82A}">
                    <a16:rowId xmlns:a16="http://schemas.microsoft.com/office/drawing/2014/main" val="3538889075"/>
                  </a:ext>
                </a:extLst>
              </a:tr>
              <a:tr h="314369">
                <a:tc>
                  <a:txBody>
                    <a:bodyPr/>
                    <a:lstStyle/>
                    <a:p>
                      <a:pPr marL="0" marR="0" algn="ctr">
                        <a:lnSpc>
                          <a:spcPct val="150000"/>
                        </a:lnSpc>
                        <a:spcBef>
                          <a:spcPts val="600"/>
                        </a:spcBef>
                        <a:spcAft>
                          <a:spcPts val="200"/>
                        </a:spcAft>
                        <a:tabLst>
                          <a:tab pos="2520315" algn="l"/>
                        </a:tabLst>
                      </a:pPr>
                      <a:r>
                        <a:rPr lang="en-US" sz="1200" dirty="0">
                          <a:effectLst/>
                          <a:latin typeface="Century Gothic" panose="020B0502020202020204" pitchFamily="34" charset="0"/>
                          <a:ea typeface="Century Gothic" panose="020B0502020202020204" pitchFamily="34" charset="0"/>
                          <a:cs typeface="Times New Roman" panose="02020603050405020304" pitchFamily="18" charset="0"/>
                        </a:rPr>
                        <a:t>11</a:t>
                      </a:r>
                    </a:p>
                  </a:txBody>
                  <a:tcPr marL="68580" marR="68580" marT="0" marB="0"/>
                </a:tc>
                <a:tc>
                  <a:txBody>
                    <a:bodyPr/>
                    <a:lstStyle/>
                    <a:p>
                      <a:pPr marL="0" marR="0" lvl="0" indent="0" algn="l" defTabSz="914400" rtl="0" eaLnBrk="1" fontAlgn="auto" latinLnBrk="0" hangingPunct="1">
                        <a:lnSpc>
                          <a:spcPct val="150000"/>
                        </a:lnSpc>
                        <a:spcBef>
                          <a:spcPts val="600"/>
                        </a:spcBef>
                        <a:spcAft>
                          <a:spcPts val="200"/>
                        </a:spcAft>
                        <a:buClrTx/>
                        <a:buSzTx/>
                        <a:buFontTx/>
                        <a:buNone/>
                        <a:tabLst>
                          <a:tab pos="2520315" algn="l"/>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Assets</a:t>
                      </a:r>
                    </a:p>
                  </a:txBody>
                  <a:tcPr marL="68580" marR="68580" marT="0" marB="0"/>
                </a:tc>
                <a:extLst>
                  <a:ext uri="{0D108BD9-81ED-4DB2-BD59-A6C34878D82A}">
                    <a16:rowId xmlns:a16="http://schemas.microsoft.com/office/drawing/2014/main" val="596344311"/>
                  </a:ext>
                </a:extLst>
              </a:tr>
              <a:tr h="314369">
                <a:tc>
                  <a:txBody>
                    <a:bodyPr/>
                    <a:lstStyle/>
                    <a:p>
                      <a:pPr marL="0" marR="0" algn="ctr">
                        <a:lnSpc>
                          <a:spcPct val="150000"/>
                        </a:lnSpc>
                        <a:spcBef>
                          <a:spcPts val="600"/>
                        </a:spcBef>
                        <a:spcAft>
                          <a:spcPts val="200"/>
                        </a:spcAft>
                        <a:tabLst>
                          <a:tab pos="2520315" algn="l"/>
                        </a:tabLst>
                      </a:pPr>
                      <a:r>
                        <a:rPr lang="en-US" sz="1200" dirty="0">
                          <a:effectLst/>
                          <a:latin typeface="Century Gothic" panose="020B0502020202020204" pitchFamily="34" charset="0"/>
                          <a:ea typeface="Century Gothic" panose="020B0502020202020204" pitchFamily="34" charset="0"/>
                          <a:cs typeface="Times New Roman" panose="02020603050405020304" pitchFamily="18" charset="0"/>
                        </a:rPr>
                        <a:t>12</a:t>
                      </a:r>
                    </a:p>
                  </a:txBody>
                  <a:tcPr marL="68580" marR="68580" marT="0" marB="0"/>
                </a:tc>
                <a:tc>
                  <a:txBody>
                    <a:bodyPr/>
                    <a:lstStyle/>
                    <a:p>
                      <a:pPr marL="0" marR="0" lvl="0" indent="0" algn="l" defTabSz="914400" rtl="0" eaLnBrk="1" fontAlgn="auto" latinLnBrk="0" hangingPunct="1">
                        <a:lnSpc>
                          <a:spcPct val="150000"/>
                        </a:lnSpc>
                        <a:spcBef>
                          <a:spcPts val="600"/>
                        </a:spcBef>
                        <a:spcAft>
                          <a:spcPts val="200"/>
                        </a:spcAft>
                        <a:buClrTx/>
                        <a:buSzTx/>
                        <a:buFontTx/>
                        <a:buNone/>
                        <a:tabLst>
                          <a:tab pos="2520315" algn="l"/>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Analysis of Surplus</a:t>
                      </a:r>
                    </a:p>
                  </a:txBody>
                  <a:tcPr marL="68580" marR="68580" marT="0" marB="0"/>
                </a:tc>
                <a:extLst>
                  <a:ext uri="{0D108BD9-81ED-4DB2-BD59-A6C34878D82A}">
                    <a16:rowId xmlns:a16="http://schemas.microsoft.com/office/drawing/2014/main" val="3586136580"/>
                  </a:ext>
                </a:extLst>
              </a:tr>
              <a:tr h="314369">
                <a:tc>
                  <a:txBody>
                    <a:bodyPr/>
                    <a:lstStyle/>
                    <a:p>
                      <a:pPr marL="0" marR="0" algn="ctr">
                        <a:lnSpc>
                          <a:spcPct val="150000"/>
                        </a:lnSpc>
                        <a:spcBef>
                          <a:spcPts val="600"/>
                        </a:spcBef>
                        <a:spcAft>
                          <a:spcPts val="200"/>
                        </a:spcAft>
                        <a:tabLst>
                          <a:tab pos="2520315" algn="l"/>
                        </a:tabLst>
                      </a:pPr>
                      <a:r>
                        <a:rPr lang="en-US" sz="1200" dirty="0">
                          <a:effectLst/>
                          <a:latin typeface="Century Gothic" panose="020B0502020202020204" pitchFamily="34" charset="0"/>
                          <a:ea typeface="Century Gothic" panose="020B0502020202020204" pitchFamily="34" charset="0"/>
                          <a:cs typeface="Times New Roman" panose="02020603050405020304" pitchFamily="18" charset="0"/>
                        </a:rPr>
                        <a:t>13</a:t>
                      </a:r>
                    </a:p>
                  </a:txBody>
                  <a:tcPr marL="68580" marR="68580" marT="0" marB="0"/>
                </a:tc>
                <a:tc>
                  <a:txBody>
                    <a:bodyPr/>
                    <a:lstStyle/>
                    <a:p>
                      <a:pPr marL="0" marR="0" lvl="0" indent="0" algn="l" defTabSz="914400" rtl="0" eaLnBrk="1" fontAlgn="auto" latinLnBrk="0" hangingPunct="1">
                        <a:lnSpc>
                          <a:spcPct val="150000"/>
                        </a:lnSpc>
                        <a:spcBef>
                          <a:spcPts val="600"/>
                        </a:spcBef>
                        <a:spcAft>
                          <a:spcPts val="200"/>
                        </a:spcAft>
                        <a:buClrTx/>
                        <a:buSzTx/>
                        <a:buFontTx/>
                        <a:buNone/>
                        <a:tabLst>
                          <a:tab pos="2520315" algn="l"/>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Risk Management</a:t>
                      </a:r>
                    </a:p>
                  </a:txBody>
                  <a:tcPr marL="68580" marR="68580" marT="0" marB="0"/>
                </a:tc>
                <a:extLst>
                  <a:ext uri="{0D108BD9-81ED-4DB2-BD59-A6C34878D82A}">
                    <a16:rowId xmlns:a16="http://schemas.microsoft.com/office/drawing/2014/main" val="3703839274"/>
                  </a:ext>
                </a:extLst>
              </a:tr>
              <a:tr h="314369">
                <a:tc>
                  <a:txBody>
                    <a:bodyPr/>
                    <a:lstStyle/>
                    <a:p>
                      <a:pPr marL="0" marR="0" algn="ctr">
                        <a:lnSpc>
                          <a:spcPct val="150000"/>
                        </a:lnSpc>
                        <a:spcBef>
                          <a:spcPts val="600"/>
                        </a:spcBef>
                        <a:spcAft>
                          <a:spcPts val="200"/>
                        </a:spcAft>
                        <a:tabLst>
                          <a:tab pos="2520315" algn="l"/>
                        </a:tabLst>
                      </a:pPr>
                      <a:r>
                        <a:rPr lang="en-US" sz="1200" dirty="0">
                          <a:effectLst/>
                          <a:latin typeface="Century Gothic" panose="020B0502020202020204" pitchFamily="34" charset="0"/>
                          <a:ea typeface="Century Gothic" panose="020B0502020202020204" pitchFamily="34" charset="0"/>
                          <a:cs typeface="Times New Roman" panose="02020603050405020304" pitchFamily="18" charset="0"/>
                        </a:rPr>
                        <a:t>14</a:t>
                      </a:r>
                    </a:p>
                  </a:txBody>
                  <a:tcPr marL="68580" marR="68580" marT="0" marB="0"/>
                </a:tc>
                <a:tc>
                  <a:txBody>
                    <a:bodyPr/>
                    <a:lstStyle/>
                    <a:p>
                      <a:pPr marL="0" marR="0" lvl="0" indent="0" algn="l" defTabSz="914400" rtl="0" eaLnBrk="1" fontAlgn="auto" latinLnBrk="0" hangingPunct="1">
                        <a:lnSpc>
                          <a:spcPct val="150000"/>
                        </a:lnSpc>
                        <a:spcBef>
                          <a:spcPts val="600"/>
                        </a:spcBef>
                        <a:spcAft>
                          <a:spcPts val="200"/>
                        </a:spcAft>
                        <a:buClrTx/>
                        <a:buSzTx/>
                        <a:buFontTx/>
                        <a:buNone/>
                        <a:tabLst>
                          <a:tab pos="2520315" algn="l"/>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Capital </a:t>
                      </a:r>
                    </a:p>
                  </a:txBody>
                  <a:tcPr marL="68580" marR="68580" marT="0" marB="0"/>
                </a:tc>
                <a:extLst>
                  <a:ext uri="{0D108BD9-81ED-4DB2-BD59-A6C34878D82A}">
                    <a16:rowId xmlns:a16="http://schemas.microsoft.com/office/drawing/2014/main" val="29940420"/>
                  </a:ext>
                </a:extLst>
              </a:tr>
              <a:tr h="314369">
                <a:tc>
                  <a:txBody>
                    <a:bodyPr/>
                    <a:lstStyle/>
                    <a:p>
                      <a:pPr marL="0" marR="0" algn="ctr">
                        <a:lnSpc>
                          <a:spcPct val="150000"/>
                        </a:lnSpc>
                        <a:spcBef>
                          <a:spcPts val="600"/>
                        </a:spcBef>
                        <a:spcAft>
                          <a:spcPts val="200"/>
                        </a:spcAft>
                        <a:tabLst>
                          <a:tab pos="2520315" algn="l"/>
                        </a:tabLst>
                      </a:pPr>
                      <a:r>
                        <a:rPr lang="en-US" sz="1200" dirty="0">
                          <a:effectLst/>
                          <a:latin typeface="Century Gothic" panose="020B0502020202020204" pitchFamily="34" charset="0"/>
                          <a:ea typeface="Century Gothic" panose="020B0502020202020204" pitchFamily="34" charset="0"/>
                          <a:cs typeface="Times New Roman" panose="02020603050405020304" pitchFamily="18" charset="0"/>
                        </a:rPr>
                        <a:t>15</a:t>
                      </a:r>
                    </a:p>
                  </a:txBody>
                  <a:tcPr marL="68580" marR="68580" marT="0" marB="0"/>
                </a:tc>
                <a:tc>
                  <a:txBody>
                    <a:bodyPr/>
                    <a:lstStyle/>
                    <a:p>
                      <a:pPr marL="0" marR="0" lvl="0" indent="0" algn="l" defTabSz="914400" rtl="0" eaLnBrk="1" fontAlgn="auto" latinLnBrk="0" hangingPunct="1">
                        <a:lnSpc>
                          <a:spcPct val="150000"/>
                        </a:lnSpc>
                        <a:spcBef>
                          <a:spcPts val="600"/>
                        </a:spcBef>
                        <a:spcAft>
                          <a:spcPts val="200"/>
                        </a:spcAft>
                        <a:buClrTx/>
                        <a:buSzTx/>
                        <a:buFontTx/>
                        <a:buNone/>
                        <a:tabLst>
                          <a:tab pos="2520315" algn="l"/>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Appraisal Values</a:t>
                      </a:r>
                    </a:p>
                  </a:txBody>
                  <a:tcPr marL="68580" marR="68580" marT="0" marB="0"/>
                </a:tc>
                <a:extLst>
                  <a:ext uri="{0D108BD9-81ED-4DB2-BD59-A6C34878D82A}">
                    <a16:rowId xmlns:a16="http://schemas.microsoft.com/office/drawing/2014/main" val="2318049840"/>
                  </a:ext>
                </a:extLst>
              </a:tr>
            </a:tbl>
          </a:graphicData>
        </a:graphic>
      </p:graphicFrame>
    </p:spTree>
    <p:extLst>
      <p:ext uri="{BB962C8B-B14F-4D97-AF65-F5344CB8AC3E}">
        <p14:creationId xmlns:p14="http://schemas.microsoft.com/office/powerpoint/2010/main" val="3693264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652934"/>
          </a:xfrm>
        </p:spPr>
        <p:txBody>
          <a:bodyPr>
            <a:normAutofit/>
          </a:bodyPr>
          <a:lstStyle/>
          <a:p>
            <a:r>
              <a:rPr lang="en-AU" dirty="0"/>
              <a:t>Overview of tutorials </a:t>
            </a:r>
          </a:p>
        </p:txBody>
      </p:sp>
      <p:sp>
        <p:nvSpPr>
          <p:cNvPr id="5" name="Content Placeholder 4">
            <a:extLst>
              <a:ext uri="{FF2B5EF4-FFF2-40B4-BE49-F238E27FC236}">
                <a16:creationId xmlns:a16="http://schemas.microsoft.com/office/drawing/2014/main" id="{CF8FB51E-D0DE-4ADE-821B-66EE1CCE5150}"/>
              </a:ext>
            </a:extLst>
          </p:cNvPr>
          <p:cNvSpPr>
            <a:spLocks noGrp="1"/>
          </p:cNvSpPr>
          <p:nvPr>
            <p:ph idx="1"/>
          </p:nvPr>
        </p:nvSpPr>
        <p:spPr>
          <a:xfrm>
            <a:off x="451966" y="2571037"/>
            <a:ext cx="8229600" cy="964703"/>
          </a:xfrm>
        </p:spPr>
        <p:txBody>
          <a:bodyPr/>
          <a:lstStyle/>
          <a:p>
            <a:endParaRPr lang="en-AU" dirty="0"/>
          </a:p>
        </p:txBody>
      </p:sp>
    </p:spTree>
    <p:extLst>
      <p:ext uri="{BB962C8B-B14F-4D97-AF65-F5344CB8AC3E}">
        <p14:creationId xmlns:p14="http://schemas.microsoft.com/office/powerpoint/2010/main" val="214109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0B49-9062-44A4-AD55-C1B511D4CCAD}"/>
              </a:ext>
            </a:extLst>
          </p:cNvPr>
          <p:cNvSpPr>
            <a:spLocks noGrp="1"/>
          </p:cNvSpPr>
          <p:nvPr>
            <p:ph type="title"/>
          </p:nvPr>
        </p:nvSpPr>
        <p:spPr/>
        <p:txBody>
          <a:bodyPr/>
          <a:lstStyle/>
          <a:p>
            <a:r>
              <a:rPr lang="en-US" dirty="0"/>
              <a:t>Purpose and structure</a:t>
            </a:r>
            <a:endParaRPr lang="en-AU" dirty="0"/>
          </a:p>
        </p:txBody>
      </p:sp>
      <p:sp>
        <p:nvSpPr>
          <p:cNvPr id="3" name="Content Placeholder 2">
            <a:extLst>
              <a:ext uri="{FF2B5EF4-FFF2-40B4-BE49-F238E27FC236}">
                <a16:creationId xmlns:a16="http://schemas.microsoft.com/office/drawing/2014/main" id="{DC9F5027-4D09-46B1-BD9C-29E1D3F644CC}"/>
              </a:ext>
            </a:extLst>
          </p:cNvPr>
          <p:cNvSpPr>
            <a:spLocks noGrp="1"/>
          </p:cNvSpPr>
          <p:nvPr>
            <p:ph idx="1"/>
          </p:nvPr>
        </p:nvSpPr>
        <p:spPr/>
        <p:txBody>
          <a:bodyPr>
            <a:normAutofit fontScale="77500" lnSpcReduction="20000"/>
          </a:bodyPr>
          <a:lstStyle/>
          <a:p>
            <a:r>
              <a:rPr lang="en-US" dirty="0"/>
              <a:t>Purpose:</a:t>
            </a:r>
          </a:p>
          <a:p>
            <a:pPr marL="342900" indent="-342900">
              <a:buFont typeface="Arial" panose="020B0604020202020204" pitchFamily="34" charset="0"/>
              <a:buChar char="•"/>
            </a:pPr>
            <a:r>
              <a:rPr lang="en-US" dirty="0"/>
              <a:t>Prepare for the exam and assignment</a:t>
            </a:r>
          </a:p>
          <a:p>
            <a:pPr marL="342900" indent="-342900">
              <a:buFont typeface="Arial" panose="020B0604020202020204" pitchFamily="34" charset="0"/>
              <a:buChar char="•"/>
            </a:pPr>
            <a:r>
              <a:rPr lang="en-US" dirty="0"/>
              <a:t>Help to develop judgement</a:t>
            </a:r>
          </a:p>
          <a:p>
            <a:pPr marL="342900" indent="-342900">
              <a:buFont typeface="Arial" panose="020B0604020202020204" pitchFamily="34" charset="0"/>
              <a:buChar char="•"/>
            </a:pPr>
            <a:r>
              <a:rPr lang="en-US" dirty="0"/>
              <a:t>Work through how to answer questions</a:t>
            </a:r>
          </a:p>
          <a:p>
            <a:pPr marL="342900" indent="-342900">
              <a:buFont typeface="Arial" panose="020B0604020202020204" pitchFamily="34" charset="0"/>
              <a:buChar char="•"/>
            </a:pPr>
            <a:r>
              <a:rPr lang="en-US" dirty="0"/>
              <a:t>Clarify the textbook</a:t>
            </a:r>
          </a:p>
          <a:p>
            <a:endParaRPr lang="en-US" dirty="0"/>
          </a:p>
          <a:p>
            <a:r>
              <a:rPr lang="en-US" dirty="0"/>
              <a:t>Structure:</a:t>
            </a:r>
          </a:p>
          <a:p>
            <a:pPr marL="342900" indent="-342900">
              <a:buFont typeface="Arial" panose="020B0604020202020204" pitchFamily="34" charset="0"/>
              <a:buChar char="•"/>
            </a:pPr>
            <a:r>
              <a:rPr lang="en-US" dirty="0"/>
              <a:t>Work through questions set a week before</a:t>
            </a:r>
          </a:p>
          <a:p>
            <a:pPr marL="342900" indent="-342900">
              <a:buFont typeface="Arial" panose="020B0604020202020204" pitchFamily="34" charset="0"/>
              <a:buChar char="•"/>
            </a:pPr>
            <a:r>
              <a:rPr lang="en-US" dirty="0"/>
              <a:t>Discuss topics suggested by students</a:t>
            </a:r>
          </a:p>
          <a:p>
            <a:pPr marL="342900" indent="-342900">
              <a:buFont typeface="Arial" panose="020B0604020202020204" pitchFamily="34" charset="0"/>
              <a:buChar char="•"/>
            </a:pPr>
            <a:r>
              <a:rPr lang="en-US" dirty="0"/>
              <a:t>Set small exercises in tutorial</a:t>
            </a:r>
          </a:p>
          <a:p>
            <a:pPr marL="342900" indent="-342900">
              <a:buFont typeface="Arial" panose="020B0604020202020204" pitchFamily="34" charset="0"/>
              <a:buChar char="•"/>
            </a:pPr>
            <a:r>
              <a:rPr lang="en-US" dirty="0"/>
              <a:t>Present on difficult issues</a:t>
            </a:r>
          </a:p>
          <a:p>
            <a:pPr marL="342900" indent="-342900">
              <a:buFont typeface="Arial" panose="020B0604020202020204" pitchFamily="34" charset="0"/>
              <a:buChar char="•"/>
            </a:pPr>
            <a:r>
              <a:rPr lang="en-US" dirty="0"/>
              <a:t>Your ideas?</a:t>
            </a:r>
          </a:p>
          <a:p>
            <a:pPr marL="342900" indent="-342900">
              <a:buFont typeface="Arial" panose="020B0604020202020204" pitchFamily="34" charset="0"/>
              <a:buChar char="•"/>
            </a:pPr>
            <a:endParaRPr lang="en-AU" dirty="0"/>
          </a:p>
        </p:txBody>
      </p:sp>
    </p:spTree>
    <p:extLst>
      <p:ext uri="{BB962C8B-B14F-4D97-AF65-F5344CB8AC3E}">
        <p14:creationId xmlns:p14="http://schemas.microsoft.com/office/powerpoint/2010/main" val="347526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a:xfrm>
            <a:off x="455613" y="764704"/>
            <a:ext cx="8231187" cy="652934"/>
          </a:xfrm>
        </p:spPr>
        <p:txBody>
          <a:bodyPr/>
          <a:lstStyle/>
          <a:p>
            <a:r>
              <a:rPr lang="en-US" dirty="0"/>
              <a:t>T</a:t>
            </a:r>
            <a:r>
              <a:rPr lang="en-AU" dirty="0" err="1"/>
              <a:t>opics</a:t>
            </a:r>
            <a:r>
              <a:rPr lang="en-AU" dirty="0"/>
              <a:t> – S1 2020</a:t>
            </a:r>
          </a:p>
        </p:txBody>
      </p:sp>
      <p:graphicFrame>
        <p:nvGraphicFramePr>
          <p:cNvPr id="6" name="Content Placeholder 5">
            <a:extLst>
              <a:ext uri="{FF2B5EF4-FFF2-40B4-BE49-F238E27FC236}">
                <a16:creationId xmlns:a16="http://schemas.microsoft.com/office/drawing/2014/main" id="{B4A522EA-DD90-41A1-858E-A25502B3C3EE}"/>
              </a:ext>
            </a:extLst>
          </p:cNvPr>
          <p:cNvGraphicFramePr>
            <a:graphicFrameLocks noGrp="1"/>
          </p:cNvGraphicFramePr>
          <p:nvPr>
            <p:ph idx="1"/>
            <p:extLst>
              <p:ext uri="{D42A27DB-BD31-4B8C-83A1-F6EECF244321}">
                <p14:modId xmlns:p14="http://schemas.microsoft.com/office/powerpoint/2010/main" val="38369221"/>
              </p:ext>
            </p:extLst>
          </p:nvPr>
        </p:nvGraphicFramePr>
        <p:xfrm>
          <a:off x="539552" y="1439958"/>
          <a:ext cx="7632850" cy="4853005"/>
        </p:xfrm>
        <a:graphic>
          <a:graphicData uri="http://schemas.openxmlformats.org/drawingml/2006/table">
            <a:tbl>
              <a:tblPr firstRow="1" bandRow="1">
                <a:tableStyleId>{5C22544A-7EE6-4342-B048-85BDC9FD1C3A}</a:tableStyleId>
              </a:tblPr>
              <a:tblGrid>
                <a:gridCol w="706068">
                  <a:extLst>
                    <a:ext uri="{9D8B030D-6E8A-4147-A177-3AD203B41FA5}">
                      <a16:colId xmlns:a16="http://schemas.microsoft.com/office/drawing/2014/main" val="2056170834"/>
                    </a:ext>
                  </a:extLst>
                </a:gridCol>
                <a:gridCol w="1382165">
                  <a:extLst>
                    <a:ext uri="{9D8B030D-6E8A-4147-A177-3AD203B41FA5}">
                      <a16:colId xmlns:a16="http://schemas.microsoft.com/office/drawing/2014/main" val="4223388588"/>
                    </a:ext>
                  </a:extLst>
                </a:gridCol>
                <a:gridCol w="5544617">
                  <a:extLst>
                    <a:ext uri="{9D8B030D-6E8A-4147-A177-3AD203B41FA5}">
                      <a16:colId xmlns:a16="http://schemas.microsoft.com/office/drawing/2014/main" val="1614815074"/>
                    </a:ext>
                  </a:extLst>
                </a:gridCol>
              </a:tblGrid>
              <a:tr h="332345">
                <a:tc>
                  <a:txBody>
                    <a:bodyPr/>
                    <a:lstStyle/>
                    <a:p>
                      <a:pPr marL="0" marR="0">
                        <a:lnSpc>
                          <a:spcPct val="107000"/>
                        </a:lnSpc>
                        <a:spcBef>
                          <a:spcPts val="0"/>
                        </a:spcBef>
                        <a:spcAft>
                          <a:spcPts val="0"/>
                        </a:spcAft>
                      </a:pPr>
                      <a:r>
                        <a:rPr lang="en-US" sz="1400" b="1" dirty="0">
                          <a:solidFill>
                            <a:srgbClr val="FFFFFF"/>
                          </a:solidFill>
                          <a:effectLst/>
                          <a:latin typeface="Century Gothic" panose="020B0502020202020204" pitchFamily="34" charset="0"/>
                          <a:ea typeface="Calibri" panose="020F0502020204030204" pitchFamily="34" charset="0"/>
                          <a:cs typeface="Times New Roman" panose="02020603050405020304" pitchFamily="18" charset="0"/>
                        </a:rPr>
                        <a:t>Tutorial </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dirty="0">
                          <a:solidFill>
                            <a:srgbClr val="FFFFFF"/>
                          </a:solidFill>
                          <a:effectLst/>
                          <a:latin typeface="Century Gothic" panose="020B0502020202020204" pitchFamily="34" charset="0"/>
                          <a:ea typeface="Calibri" panose="020F0502020204030204" pitchFamily="34" charset="0"/>
                          <a:cs typeface="Times New Roman" panose="02020603050405020304" pitchFamily="18" charset="0"/>
                        </a:rPr>
                        <a:t>Date</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dirty="0">
                          <a:solidFill>
                            <a:srgbClr val="FFFFFF"/>
                          </a:solidFill>
                          <a:effectLst/>
                          <a:latin typeface="Century Gothic" panose="020B0502020202020204" pitchFamily="34" charset="0"/>
                          <a:ea typeface="Calibri" panose="020F0502020204030204" pitchFamily="34" charset="0"/>
                          <a:cs typeface="Times New Roman" panose="02020603050405020304" pitchFamily="18" charset="0"/>
                        </a:rPr>
                        <a:t>Outline (subject to change as we progress through the semester)</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8707325"/>
                  </a:ext>
                </a:extLst>
              </a:tr>
              <a:tr h="332345">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1</a:t>
                      </a: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15</a:t>
                      </a:r>
                      <a:r>
                        <a:rPr lang="en-US" sz="1400" baseline="30000" dirty="0">
                          <a:effectLst/>
                          <a:latin typeface="Century Gothic" panose="020B0502020202020204" pitchFamily="34" charset="0"/>
                          <a:ea typeface="Calibri" panose="020F0502020204030204" pitchFamily="34" charset="0"/>
                          <a:cs typeface="Times New Roman" panose="02020603050405020304" pitchFamily="18" charset="0"/>
                        </a:rPr>
                        <a:t>th</a:t>
                      </a:r>
                      <a:r>
                        <a:rPr lang="en-US" sz="1400" dirty="0">
                          <a:effectLst/>
                          <a:latin typeface="Century Gothic" panose="020B0502020202020204" pitchFamily="34" charset="0"/>
                          <a:ea typeface="Calibri" panose="020F0502020204030204" pitchFamily="34" charset="0"/>
                          <a:cs typeface="Times New Roman" panose="02020603050405020304" pitchFamily="18" charset="0"/>
                        </a:rPr>
                        <a:t> Jan</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Orientation and course overview</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3625718"/>
                  </a:ext>
                </a:extLst>
              </a:tr>
              <a:tr h="332345">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2</a:t>
                      </a: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Century Gothic" panose="020B0502020202020204" pitchFamily="34" charset="0"/>
                          <a:ea typeface="Calibri" panose="020F0502020204030204" pitchFamily="34" charset="0"/>
                          <a:cs typeface="Times New Roman" panose="02020603050405020304" pitchFamily="18" charset="0"/>
                        </a:rPr>
                        <a:t>22</a:t>
                      </a:r>
                      <a:r>
                        <a:rPr lang="en-US" sz="1400" baseline="30000">
                          <a:effectLst/>
                          <a:latin typeface="Century Gothic" panose="020B0502020202020204" pitchFamily="34" charset="0"/>
                          <a:ea typeface="Calibri" panose="020F0502020204030204" pitchFamily="34" charset="0"/>
                          <a:cs typeface="Times New Roman" panose="02020603050405020304" pitchFamily="18" charset="0"/>
                        </a:rPr>
                        <a:t>nd</a:t>
                      </a:r>
                      <a:r>
                        <a:rPr lang="en-US" sz="1400">
                          <a:effectLst/>
                          <a:latin typeface="Century Gothic" panose="020B0502020202020204" pitchFamily="34" charset="0"/>
                          <a:ea typeface="Calibri" panose="020F0502020204030204" pitchFamily="34" charset="0"/>
                          <a:cs typeface="Times New Roman" panose="02020603050405020304" pitchFamily="18" charset="0"/>
                        </a:rPr>
                        <a:t> Jan</a:t>
                      </a:r>
                      <a:endParaRPr lang="en-AU" sz="14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Modules 2 &amp; 3 : Framework for valuing cash flows and product cash flows</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935031"/>
                  </a:ext>
                </a:extLst>
              </a:tr>
              <a:tr h="332345">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3</a:t>
                      </a: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29</a:t>
                      </a:r>
                      <a:r>
                        <a:rPr lang="en-US" sz="1400" baseline="30000" dirty="0">
                          <a:effectLst/>
                          <a:latin typeface="Century Gothic" panose="020B0502020202020204" pitchFamily="34" charset="0"/>
                          <a:ea typeface="Calibri" panose="020F0502020204030204" pitchFamily="34" charset="0"/>
                          <a:cs typeface="Times New Roman" panose="02020603050405020304" pitchFamily="18" charset="0"/>
                        </a:rPr>
                        <a:t>th</a:t>
                      </a:r>
                      <a:r>
                        <a:rPr lang="en-US" sz="1400" dirty="0">
                          <a:effectLst/>
                          <a:latin typeface="Century Gothic" panose="020B0502020202020204" pitchFamily="34" charset="0"/>
                          <a:ea typeface="Calibri" panose="020F0502020204030204" pitchFamily="34" charset="0"/>
                          <a:cs typeface="Times New Roman" panose="02020603050405020304" pitchFamily="18" charset="0"/>
                        </a:rPr>
                        <a:t> Jan</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Module 4 and 8 (excluding section 8.5): Liabilities and assumptions</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394858"/>
                  </a:ext>
                </a:extLst>
              </a:tr>
              <a:tr h="332345">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4</a:t>
                      </a: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5</a:t>
                      </a:r>
                      <a:r>
                        <a:rPr lang="en-US" sz="1400" baseline="30000" dirty="0">
                          <a:effectLst/>
                          <a:latin typeface="Century Gothic" panose="020B0502020202020204" pitchFamily="34" charset="0"/>
                          <a:ea typeface="Calibri" panose="020F0502020204030204" pitchFamily="34" charset="0"/>
                          <a:cs typeface="Times New Roman" panose="02020603050405020304" pitchFamily="18" charset="0"/>
                        </a:rPr>
                        <a:t>th</a:t>
                      </a:r>
                      <a:r>
                        <a:rPr lang="en-US" sz="1400" dirty="0">
                          <a:effectLst/>
                          <a:latin typeface="Century Gothic" panose="020B0502020202020204" pitchFamily="34" charset="0"/>
                          <a:ea typeface="Calibri" panose="020F0502020204030204" pitchFamily="34" charset="0"/>
                          <a:cs typeface="Times New Roman" panose="02020603050405020304" pitchFamily="18" charset="0"/>
                        </a:rPr>
                        <a:t> Feb</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Module 9: Retirement Schemes  - also cover assignment questions</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0969269"/>
                  </a:ext>
                </a:extLst>
              </a:tr>
              <a:tr h="332345">
                <a:tc>
                  <a:txBody>
                    <a:bodyPr/>
                    <a:lstStyle/>
                    <a:p>
                      <a:pPr marL="0" marR="0">
                        <a:lnSpc>
                          <a:spcPct val="107000"/>
                        </a:lnSpc>
                        <a:spcBef>
                          <a:spcPts val="0"/>
                        </a:spcBef>
                        <a:spcAft>
                          <a:spcPts val="0"/>
                        </a:spcAft>
                      </a:pP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12</a:t>
                      </a:r>
                      <a:r>
                        <a:rPr lang="en-US" sz="1400" baseline="30000" dirty="0">
                          <a:effectLst/>
                          <a:latin typeface="Century Gothic" panose="020B0502020202020204" pitchFamily="34" charset="0"/>
                          <a:ea typeface="Calibri" panose="020F0502020204030204" pitchFamily="34" charset="0"/>
                          <a:cs typeface="Times New Roman" panose="02020603050405020304" pitchFamily="18" charset="0"/>
                        </a:rPr>
                        <a:t>th</a:t>
                      </a:r>
                      <a:r>
                        <a:rPr lang="en-US" sz="1400" dirty="0">
                          <a:effectLst/>
                          <a:latin typeface="Century Gothic" panose="020B0502020202020204" pitchFamily="34" charset="0"/>
                          <a:ea typeface="Calibri" panose="020F0502020204030204" pitchFamily="34" charset="0"/>
                          <a:cs typeface="Times New Roman" panose="02020603050405020304" pitchFamily="18" charset="0"/>
                        </a:rPr>
                        <a:t> Feb</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No tutorial</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232765"/>
                  </a:ext>
                </a:extLst>
              </a:tr>
              <a:tr h="332345">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5</a:t>
                      </a:r>
                      <a:endParaRPr lang="en-AU"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19</a:t>
                      </a:r>
                      <a:r>
                        <a:rPr lang="en-US" sz="1400" baseline="30000" dirty="0">
                          <a:effectLst/>
                          <a:latin typeface="Century Gothic" panose="020B0502020202020204" pitchFamily="34" charset="0"/>
                          <a:ea typeface="Calibri" panose="020F0502020204030204" pitchFamily="34" charset="0"/>
                          <a:cs typeface="Times New Roman" panose="02020603050405020304" pitchFamily="18" charset="0"/>
                        </a:rPr>
                        <a:t>th</a:t>
                      </a:r>
                      <a:r>
                        <a:rPr lang="en-US" sz="1400" dirty="0">
                          <a:effectLst/>
                          <a:latin typeface="Century Gothic" panose="020B0502020202020204" pitchFamily="34" charset="0"/>
                          <a:ea typeface="Calibri" panose="020F0502020204030204" pitchFamily="34" charset="0"/>
                          <a:cs typeface="Times New Roman" panose="02020603050405020304" pitchFamily="18" charset="0"/>
                        </a:rPr>
                        <a:t> Feb</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Modules 5 &amp; 6 &amp; 8.5: Life insurance valuation methods</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2561524"/>
                  </a:ext>
                </a:extLst>
              </a:tr>
              <a:tr h="332345">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6</a:t>
                      </a: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26</a:t>
                      </a:r>
                      <a:r>
                        <a:rPr lang="en-US" sz="1400" baseline="30000" dirty="0">
                          <a:effectLst/>
                          <a:latin typeface="Century Gothic" panose="020B0502020202020204" pitchFamily="34" charset="0"/>
                          <a:ea typeface="Calibri" panose="020F0502020204030204" pitchFamily="34" charset="0"/>
                          <a:cs typeface="Times New Roman" panose="02020603050405020304" pitchFamily="18" charset="0"/>
                        </a:rPr>
                        <a:t>th</a:t>
                      </a:r>
                      <a:r>
                        <a:rPr lang="en-US" sz="1400" dirty="0">
                          <a:effectLst/>
                          <a:latin typeface="Century Gothic" panose="020B0502020202020204" pitchFamily="34" charset="0"/>
                          <a:ea typeface="Calibri" panose="020F0502020204030204" pitchFamily="34" charset="0"/>
                          <a:cs typeface="Times New Roman" panose="02020603050405020304" pitchFamily="18" charset="0"/>
                        </a:rPr>
                        <a:t> Feb</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Modules 7 &amp;10 &amp; 11: Balance sheet, valuation process and assets</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6044297"/>
                  </a:ext>
                </a:extLst>
              </a:tr>
              <a:tr h="332345">
                <a:tc>
                  <a:txBody>
                    <a:bodyPr/>
                    <a:lstStyle/>
                    <a:p>
                      <a:pPr marL="0" marR="0">
                        <a:lnSpc>
                          <a:spcPct val="107000"/>
                        </a:lnSpc>
                        <a:spcBef>
                          <a:spcPts val="0"/>
                        </a:spcBef>
                        <a:spcAft>
                          <a:spcPts val="0"/>
                        </a:spcAft>
                      </a:pP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4</a:t>
                      </a:r>
                      <a:r>
                        <a:rPr lang="en-US" sz="1400" baseline="30000" dirty="0">
                          <a:effectLst/>
                          <a:latin typeface="Century Gothic" panose="020B0502020202020204" pitchFamily="34" charset="0"/>
                          <a:ea typeface="Calibri" panose="020F0502020204030204" pitchFamily="34" charset="0"/>
                          <a:cs typeface="Times New Roman" panose="02020603050405020304" pitchFamily="18" charset="0"/>
                        </a:rPr>
                        <a:t>th</a:t>
                      </a:r>
                      <a:r>
                        <a:rPr lang="en-US" sz="1400" dirty="0">
                          <a:effectLst/>
                          <a:latin typeface="Century Gothic" panose="020B0502020202020204" pitchFamily="34" charset="0"/>
                          <a:ea typeface="Calibri" panose="020F0502020204030204" pitchFamily="34" charset="0"/>
                          <a:cs typeface="Times New Roman" panose="02020603050405020304" pitchFamily="18" charset="0"/>
                        </a:rPr>
                        <a:t> Mar</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No tutorial (assignment due on 2/3/2020)</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448182"/>
                  </a:ext>
                </a:extLst>
              </a:tr>
              <a:tr h="332345">
                <a:tc>
                  <a:txBody>
                    <a:bodyPr/>
                    <a:lstStyle/>
                    <a:p>
                      <a:pPr marL="0" marR="0">
                        <a:lnSpc>
                          <a:spcPct val="107000"/>
                        </a:lnSpc>
                        <a:spcBef>
                          <a:spcPts val="0"/>
                        </a:spcBef>
                        <a:spcAft>
                          <a:spcPts val="0"/>
                        </a:spcAft>
                      </a:pPr>
                      <a:r>
                        <a:rPr lang="en-US" sz="1400" b="1"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7</a:t>
                      </a:r>
                      <a:endParaRPr lang="en-AU"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11</a:t>
                      </a:r>
                      <a:r>
                        <a:rPr lang="en-US" sz="1400" baseline="300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th</a:t>
                      </a:r>
                      <a:r>
                        <a:rPr lang="en-US"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 Mar</a:t>
                      </a:r>
                      <a:endParaRPr lang="en-AU"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Module 12: Analysis of Surplus</a:t>
                      </a:r>
                      <a:endParaRPr lang="en-AU" sz="14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1690547"/>
                  </a:ext>
                </a:extLst>
              </a:tr>
              <a:tr h="332345">
                <a:tc>
                  <a:txBody>
                    <a:bodyPr/>
                    <a:lstStyle/>
                    <a:p>
                      <a:pPr marL="0" marR="0">
                        <a:lnSpc>
                          <a:spcPct val="107000"/>
                        </a:lnSpc>
                        <a:spcBef>
                          <a:spcPts val="0"/>
                        </a:spcBef>
                        <a:spcAft>
                          <a:spcPts val="0"/>
                        </a:spcAft>
                      </a:pPr>
                      <a:r>
                        <a:rPr lang="en-US" sz="1400" b="1"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8</a:t>
                      </a:r>
                      <a:endParaRPr lang="en-AU"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18</a:t>
                      </a:r>
                      <a:r>
                        <a:rPr lang="en-US" sz="1400" baseline="300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th</a:t>
                      </a:r>
                      <a:r>
                        <a:rPr lang="en-US"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 Mar</a:t>
                      </a:r>
                      <a:endParaRPr lang="en-AU"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Module 13: Risk Management Frameworks</a:t>
                      </a:r>
                      <a:endParaRPr lang="en-AU" sz="14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6707710"/>
                  </a:ext>
                </a:extLst>
              </a:tr>
              <a:tr h="332345">
                <a:tc>
                  <a:txBody>
                    <a:bodyPr/>
                    <a:lstStyle/>
                    <a:p>
                      <a:pPr marL="0" marR="0">
                        <a:lnSpc>
                          <a:spcPct val="107000"/>
                        </a:lnSpc>
                        <a:spcBef>
                          <a:spcPts val="0"/>
                        </a:spcBef>
                        <a:spcAft>
                          <a:spcPts val="0"/>
                        </a:spcAft>
                      </a:pPr>
                      <a:r>
                        <a:rPr lang="en-US" sz="1400" b="1"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9</a:t>
                      </a:r>
                      <a:endParaRPr lang="en-AU"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25</a:t>
                      </a:r>
                      <a:r>
                        <a:rPr lang="en-US" sz="1400" baseline="300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th</a:t>
                      </a:r>
                      <a:r>
                        <a:rPr lang="en-US"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 Mar</a:t>
                      </a:r>
                      <a:endParaRPr lang="en-AU"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Module 14: Capital Management</a:t>
                      </a:r>
                      <a:endParaRPr lang="en-AU" sz="140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5250589"/>
                  </a:ext>
                </a:extLst>
              </a:tr>
              <a:tr h="332345">
                <a:tc>
                  <a:txBody>
                    <a:bodyPr/>
                    <a:lstStyle/>
                    <a:p>
                      <a:pPr marL="0" marR="0">
                        <a:lnSpc>
                          <a:spcPct val="107000"/>
                        </a:lnSpc>
                        <a:spcBef>
                          <a:spcPts val="0"/>
                        </a:spcBef>
                        <a:spcAft>
                          <a:spcPts val="0"/>
                        </a:spcAft>
                      </a:pPr>
                      <a:r>
                        <a:rPr lang="en-US" sz="1400" b="1"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10</a:t>
                      </a:r>
                      <a:endParaRPr lang="en-AU"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1</a:t>
                      </a:r>
                      <a:r>
                        <a:rPr lang="en-US" sz="1400" baseline="300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st</a:t>
                      </a:r>
                      <a:r>
                        <a:rPr lang="en-US"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 Apr</a:t>
                      </a:r>
                      <a:endParaRPr lang="en-AU"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Module 15: Appraisal Values</a:t>
                      </a:r>
                      <a:endParaRPr lang="en-AU" sz="140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8161788"/>
                  </a:ext>
                </a:extLst>
              </a:tr>
            </a:tbl>
          </a:graphicData>
        </a:graphic>
      </p:graphicFrame>
    </p:spTree>
    <p:extLst>
      <p:ext uri="{BB962C8B-B14F-4D97-AF65-F5344CB8AC3E}">
        <p14:creationId xmlns:p14="http://schemas.microsoft.com/office/powerpoint/2010/main" val="799731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a:xfrm>
            <a:off x="455613" y="764704"/>
            <a:ext cx="8231187" cy="652934"/>
          </a:xfrm>
        </p:spPr>
        <p:txBody>
          <a:bodyPr/>
          <a:lstStyle/>
          <a:p>
            <a:r>
              <a:rPr lang="en-US" dirty="0"/>
              <a:t>T</a:t>
            </a:r>
            <a:r>
              <a:rPr lang="en-AU" dirty="0" err="1"/>
              <a:t>opics</a:t>
            </a:r>
            <a:r>
              <a:rPr lang="en-AU" dirty="0"/>
              <a:t> – S2 2020</a:t>
            </a:r>
          </a:p>
        </p:txBody>
      </p:sp>
      <p:graphicFrame>
        <p:nvGraphicFramePr>
          <p:cNvPr id="6" name="Content Placeholder 5">
            <a:extLst>
              <a:ext uri="{FF2B5EF4-FFF2-40B4-BE49-F238E27FC236}">
                <a16:creationId xmlns:a16="http://schemas.microsoft.com/office/drawing/2014/main" id="{B4A522EA-DD90-41A1-858E-A25502B3C3EE}"/>
              </a:ext>
            </a:extLst>
          </p:cNvPr>
          <p:cNvGraphicFramePr>
            <a:graphicFrameLocks noGrp="1"/>
          </p:cNvGraphicFramePr>
          <p:nvPr>
            <p:ph idx="1"/>
            <p:extLst>
              <p:ext uri="{D42A27DB-BD31-4B8C-83A1-F6EECF244321}">
                <p14:modId xmlns:p14="http://schemas.microsoft.com/office/powerpoint/2010/main" val="1670971284"/>
              </p:ext>
            </p:extLst>
          </p:nvPr>
        </p:nvGraphicFramePr>
        <p:xfrm>
          <a:off x="600941" y="1682839"/>
          <a:ext cx="8085859" cy="2594992"/>
        </p:xfrm>
        <a:graphic>
          <a:graphicData uri="http://schemas.openxmlformats.org/drawingml/2006/table">
            <a:tbl>
              <a:tblPr firstRow="1" bandRow="1">
                <a:tableStyleId>{5C22544A-7EE6-4342-B048-85BDC9FD1C3A}</a:tableStyleId>
              </a:tblPr>
              <a:tblGrid>
                <a:gridCol w="1373907">
                  <a:extLst>
                    <a:ext uri="{9D8B030D-6E8A-4147-A177-3AD203B41FA5}">
                      <a16:colId xmlns:a16="http://schemas.microsoft.com/office/drawing/2014/main" val="2056170834"/>
                    </a:ext>
                  </a:extLst>
                </a:gridCol>
                <a:gridCol w="2086147">
                  <a:extLst>
                    <a:ext uri="{9D8B030D-6E8A-4147-A177-3AD203B41FA5}">
                      <a16:colId xmlns:a16="http://schemas.microsoft.com/office/drawing/2014/main" val="4223388588"/>
                    </a:ext>
                  </a:extLst>
                </a:gridCol>
                <a:gridCol w="4625805">
                  <a:extLst>
                    <a:ext uri="{9D8B030D-6E8A-4147-A177-3AD203B41FA5}">
                      <a16:colId xmlns:a16="http://schemas.microsoft.com/office/drawing/2014/main" val="1614815074"/>
                    </a:ext>
                  </a:extLst>
                </a:gridCol>
              </a:tblGrid>
              <a:tr h="324374">
                <a:tc>
                  <a:txBody>
                    <a:bodyPr/>
                    <a:lstStyle/>
                    <a:p>
                      <a:pPr marL="0" marR="0">
                        <a:lnSpc>
                          <a:spcPct val="107000"/>
                        </a:lnSpc>
                        <a:spcBef>
                          <a:spcPts val="0"/>
                        </a:spcBef>
                        <a:spcAft>
                          <a:spcPts val="0"/>
                        </a:spcAft>
                      </a:pPr>
                      <a:r>
                        <a:rPr lang="en-US" sz="1400" b="1" dirty="0">
                          <a:solidFill>
                            <a:srgbClr val="FFFFFF"/>
                          </a:solidFill>
                          <a:effectLst/>
                          <a:latin typeface="Century Gothic" panose="020B0502020202020204" pitchFamily="34" charset="0"/>
                          <a:ea typeface="Calibri" panose="020F0502020204030204" pitchFamily="34" charset="0"/>
                          <a:cs typeface="Times New Roman" panose="02020603050405020304" pitchFamily="18" charset="0"/>
                        </a:rPr>
                        <a:t>Tutorial </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dirty="0">
                          <a:solidFill>
                            <a:srgbClr val="FFFFFF"/>
                          </a:solidFill>
                          <a:effectLst/>
                          <a:latin typeface="Century Gothic" panose="020B0502020202020204" pitchFamily="34" charset="0"/>
                          <a:ea typeface="Calibri" panose="020F0502020204030204" pitchFamily="34" charset="0"/>
                          <a:cs typeface="Times New Roman" panose="02020603050405020304" pitchFamily="18" charset="0"/>
                        </a:rPr>
                        <a:t>Date</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AU" sz="1400" dirty="0">
                          <a:effectLst/>
                          <a:latin typeface="Century Gothic" panose="020B0502020202020204" pitchFamily="34" charset="0"/>
                          <a:ea typeface="Calibri" panose="020F0502020204030204" pitchFamily="34" charset="0"/>
                          <a:cs typeface="Times New Roman" panose="02020603050405020304" pitchFamily="18" charset="0"/>
                        </a:rPr>
                        <a:t>Outline</a:t>
                      </a:r>
                    </a:p>
                  </a:txBody>
                  <a:tcPr marL="68580" marR="68580" marT="0" marB="0"/>
                </a:tc>
                <a:extLst>
                  <a:ext uri="{0D108BD9-81ED-4DB2-BD59-A6C34878D82A}">
                    <a16:rowId xmlns:a16="http://schemas.microsoft.com/office/drawing/2014/main" val="738707325"/>
                  </a:ext>
                </a:extLst>
              </a:tr>
              <a:tr h="324374">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1</a:t>
                      </a: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1 July</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Orientation and course overview</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3625718"/>
                  </a:ext>
                </a:extLst>
              </a:tr>
              <a:tr h="324374">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2</a:t>
                      </a: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22 Jul</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Exam Technique </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935031"/>
                  </a:ext>
                </a:extLst>
              </a:tr>
              <a:tr h="324374">
                <a:tc>
                  <a:txBody>
                    <a:bodyPr/>
                    <a:lstStyle/>
                    <a:p>
                      <a:pPr marL="0" marR="0">
                        <a:lnSpc>
                          <a:spcPct val="107000"/>
                        </a:lnSpc>
                        <a:spcBef>
                          <a:spcPts val="0"/>
                        </a:spcBef>
                        <a:spcAft>
                          <a:spcPts val="0"/>
                        </a:spcAft>
                      </a:pPr>
                      <a:r>
                        <a:rPr lang="en-AU"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marL="0" marR="0">
                        <a:lnSpc>
                          <a:spcPct val="107000"/>
                        </a:lnSpc>
                        <a:spcBef>
                          <a:spcPts val="0"/>
                        </a:spcBef>
                        <a:spcAft>
                          <a:spcPts val="0"/>
                        </a:spcAft>
                      </a:pPr>
                      <a:r>
                        <a:rPr lang="en-AU" sz="1400" dirty="0">
                          <a:effectLst/>
                          <a:latin typeface="Century Gothic" panose="020B0502020202020204" pitchFamily="34" charset="0"/>
                          <a:ea typeface="Calibri" panose="020F0502020204030204" pitchFamily="34" charset="0"/>
                          <a:cs typeface="Times New Roman" panose="02020603050405020304" pitchFamily="18" charset="0"/>
                        </a:rPr>
                        <a:t>5 Aug</a:t>
                      </a:r>
                    </a:p>
                  </a:txBody>
                  <a:tcPr marL="68580" marR="68580" marT="0" marB="0"/>
                </a:tc>
                <a:tc>
                  <a:txBody>
                    <a:bodyPr/>
                    <a:lstStyle/>
                    <a:p>
                      <a:pPr marL="0" marR="0">
                        <a:lnSpc>
                          <a:spcPct val="107000"/>
                        </a:lnSpc>
                        <a:spcBef>
                          <a:spcPts val="0"/>
                        </a:spcBef>
                        <a:spcAft>
                          <a:spcPts val="0"/>
                        </a:spcAft>
                      </a:pPr>
                      <a:r>
                        <a:rPr lang="en-AU" sz="1400" dirty="0">
                          <a:effectLst/>
                          <a:latin typeface="Century Gothic" panose="020B0502020202020204" pitchFamily="34" charset="0"/>
                          <a:ea typeface="Calibri" panose="020F0502020204030204" pitchFamily="34" charset="0"/>
                          <a:cs typeface="Times New Roman" panose="02020603050405020304" pitchFamily="18" charset="0"/>
                        </a:rPr>
                        <a:t>M12 Analysis of Surplus</a:t>
                      </a:r>
                    </a:p>
                  </a:txBody>
                  <a:tcPr marL="68580" marR="68580" marT="0" marB="0"/>
                </a:tc>
                <a:extLst>
                  <a:ext uri="{0D108BD9-81ED-4DB2-BD59-A6C34878D82A}">
                    <a16:rowId xmlns:a16="http://schemas.microsoft.com/office/drawing/2014/main" val="3800301617"/>
                  </a:ext>
                </a:extLst>
              </a:tr>
              <a:tr h="324374">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3</a:t>
                      </a: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19 Aug</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M14 Capital  </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394858"/>
                  </a:ext>
                </a:extLst>
              </a:tr>
              <a:tr h="324374">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4</a:t>
                      </a: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19 Aug</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M15 AV </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0969269"/>
                  </a:ext>
                </a:extLst>
              </a:tr>
              <a:tr h="324374">
                <a:tc>
                  <a:txBody>
                    <a:bodyPr/>
                    <a:lstStyle/>
                    <a:p>
                      <a:pPr marL="0" marR="0">
                        <a:lnSpc>
                          <a:spcPct val="107000"/>
                        </a:lnSpc>
                        <a:spcBef>
                          <a:spcPts val="0"/>
                        </a:spcBef>
                        <a:spcAft>
                          <a:spcPts val="0"/>
                        </a:spcAft>
                      </a:pPr>
                      <a:r>
                        <a:rPr lang="en-AU"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5</a:t>
                      </a: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2 Sep</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Revision</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232765"/>
                  </a:ext>
                </a:extLst>
              </a:tr>
              <a:tr h="324374">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5</a:t>
                      </a:r>
                      <a:endParaRPr lang="en-AU"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16 Sep</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Revision</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2561524"/>
                  </a:ext>
                </a:extLst>
              </a:tr>
            </a:tbl>
          </a:graphicData>
        </a:graphic>
      </p:graphicFrame>
    </p:spTree>
    <p:extLst>
      <p:ext uri="{BB962C8B-B14F-4D97-AF65-F5344CB8AC3E}">
        <p14:creationId xmlns:p14="http://schemas.microsoft.com/office/powerpoint/2010/main" val="2268858347"/>
      </p:ext>
    </p:extLst>
  </p:cSld>
  <p:clrMapOvr>
    <a:masterClrMapping/>
  </p:clrMapOvr>
</p:sld>
</file>

<file path=ppt/theme/theme1.xml><?xml version="1.0" encoding="utf-8"?>
<a:theme xmlns:a="http://schemas.openxmlformats.org/drawingml/2006/main" name="Custom Design">
  <a:themeElements>
    <a:clrScheme name="AIA EdProg">
      <a:dk1>
        <a:sysClr val="windowText" lastClr="000000"/>
      </a:dk1>
      <a:lt1>
        <a:sysClr val="window" lastClr="FFFFFF"/>
      </a:lt1>
      <a:dk2>
        <a:srgbClr val="44546A"/>
      </a:dk2>
      <a:lt2>
        <a:srgbClr val="E7E6E6"/>
      </a:lt2>
      <a:accent1>
        <a:srgbClr val="0098CD"/>
      </a:accent1>
      <a:accent2>
        <a:srgbClr val="F2A900"/>
      </a:accent2>
      <a:accent3>
        <a:srgbClr val="78BE20"/>
      </a:accent3>
      <a:accent4>
        <a:srgbClr val="CCEAF6"/>
      </a:accent4>
      <a:accent5>
        <a:srgbClr val="99D6EC"/>
      </a:accent5>
      <a:accent6>
        <a:srgbClr val="4D4D4D"/>
      </a:accent6>
      <a:hlink>
        <a:srgbClr val="0563C1"/>
      </a:hlink>
      <a:folHlink>
        <a:srgbClr val="954F72"/>
      </a:folHlink>
    </a:clrScheme>
    <a:fontScheme name="AI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ActuariesInstTemplate_FINAL</Template>
  <TotalTime>2114</TotalTime>
  <Words>553</Words>
  <Application>Microsoft Office PowerPoint</Application>
  <PresentationFormat>On-screen Show (4:3)</PresentationFormat>
  <Paragraphs>272</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Century Gothic</vt:lpstr>
      <vt:lpstr>Custom Design</vt:lpstr>
      <vt:lpstr>LI&amp;R VALUATIONS semester 2, 2020</vt:lpstr>
      <vt:lpstr>Tutorial 1</vt:lpstr>
      <vt:lpstr>CONTENT </vt:lpstr>
      <vt:lpstr>Welcome and introduction</vt:lpstr>
      <vt:lpstr>MODULES</vt:lpstr>
      <vt:lpstr>Overview of tutorials </vt:lpstr>
      <vt:lpstr>Purpose and structure</vt:lpstr>
      <vt:lpstr>Topics – S1 2020</vt:lpstr>
      <vt:lpstr>Topics – S2 2020</vt:lpstr>
      <vt:lpstr>Overview of the LMS</vt:lpstr>
      <vt:lpstr>Assessment standards</vt:lpstr>
      <vt:lpstr>ASSESSMENT SKILL LEVELS</vt:lpstr>
      <vt:lpstr>Bloom’s taxonomy</vt:lpstr>
      <vt:lpstr>Process for answering Fellowship questions</vt:lpstr>
      <vt:lpstr>Assignment</vt:lpstr>
      <vt:lpstr>Online exams </vt:lpstr>
      <vt:lpstr>STUDENT LOCATION</vt:lpstr>
      <vt:lpstr>Study Groups</vt:lpstr>
      <vt:lpstr>PowerPoint Presentation</vt:lpstr>
    </vt:vector>
  </TitlesOfParts>
  <Company>Institute of Actuaries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Georgina Hemmings</cp:lastModifiedBy>
  <cp:revision>156</cp:revision>
  <cp:lastPrinted>2020-07-01T08:07:15Z</cp:lastPrinted>
  <dcterms:created xsi:type="dcterms:W3CDTF">2012-08-30T00:35:23Z</dcterms:created>
  <dcterms:modified xsi:type="dcterms:W3CDTF">2020-07-01T09:57:10Z</dcterms:modified>
</cp:coreProperties>
</file>