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2"/>
  </p:notesMasterIdLst>
  <p:handoutMasterIdLst>
    <p:handoutMasterId r:id="rId23"/>
  </p:handoutMasterIdLst>
  <p:sldIdLst>
    <p:sldId id="276" r:id="rId2"/>
    <p:sldId id="277" r:id="rId3"/>
    <p:sldId id="373" r:id="rId4"/>
    <p:sldId id="344" r:id="rId5"/>
    <p:sldId id="386" r:id="rId6"/>
    <p:sldId id="387" r:id="rId7"/>
    <p:sldId id="388" r:id="rId8"/>
    <p:sldId id="384" r:id="rId9"/>
    <p:sldId id="383" r:id="rId10"/>
    <p:sldId id="389" r:id="rId11"/>
    <p:sldId id="390" r:id="rId12"/>
    <p:sldId id="381" r:id="rId13"/>
    <p:sldId id="392" r:id="rId14"/>
    <p:sldId id="391" r:id="rId15"/>
    <p:sldId id="382" r:id="rId16"/>
    <p:sldId id="393" r:id="rId17"/>
    <p:sldId id="394" r:id="rId18"/>
    <p:sldId id="395" r:id="rId19"/>
    <p:sldId id="396" r:id="rId20"/>
    <p:sldId id="25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3159" autoAdjust="0"/>
  </p:normalViewPr>
  <p:slideViewPr>
    <p:cSldViewPr>
      <p:cViewPr varScale="1">
        <p:scale>
          <a:sx n="97" d="100"/>
          <a:sy n="97" d="100"/>
        </p:scale>
        <p:origin x="204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118" d="100"/>
          <a:sy n="118" d="100"/>
        </p:scale>
        <p:origin x="12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C4788-7DF1-4153-A353-C6B26F2455C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8BA5FBD2-BB67-4AC4-A596-77C498FED59F}">
      <dgm:prSet phldrT="[Text]"/>
      <dgm:spPr/>
      <dgm:t>
        <a:bodyPr/>
        <a:lstStyle/>
        <a:p>
          <a:pPr>
            <a:buClr>
              <a:srgbClr val="0079A7"/>
            </a:buClr>
            <a:buFont typeface="Wingdings 3" panose="05040102010807070707" pitchFamily="18" charset="2"/>
            <a:buChar char=""/>
          </a:pPr>
          <a:r>
            <a:rPr lang="en-US"/>
            <a:t>policy number</a:t>
          </a:r>
          <a:endParaRPr lang="en-AU"/>
        </a:p>
      </dgm:t>
    </dgm:pt>
    <dgm:pt modelId="{C601FAB1-9EEE-4192-9B62-0ADBD1E42DD4}" type="parTrans" cxnId="{DF4AC0F1-92DD-4E57-A842-39D588770DC5}">
      <dgm:prSet/>
      <dgm:spPr/>
      <dgm:t>
        <a:bodyPr/>
        <a:lstStyle/>
        <a:p>
          <a:endParaRPr lang="en-AU"/>
        </a:p>
      </dgm:t>
    </dgm:pt>
    <dgm:pt modelId="{48A9DC3C-D499-4C7A-9C48-CE3958655932}" type="sibTrans" cxnId="{DF4AC0F1-92DD-4E57-A842-39D588770DC5}">
      <dgm:prSet/>
      <dgm:spPr/>
      <dgm:t>
        <a:bodyPr/>
        <a:lstStyle/>
        <a:p>
          <a:endParaRPr lang="en-AU"/>
        </a:p>
      </dgm:t>
    </dgm:pt>
    <dgm:pt modelId="{4246FC13-B8D4-4428-8050-1BAC0E1F8E92}">
      <dgm:prSet/>
      <dgm:spPr/>
      <dgm:t>
        <a:bodyPr/>
        <a:lstStyle/>
        <a:p>
          <a:pPr>
            <a:buClr>
              <a:srgbClr val="0079A7"/>
            </a:buClr>
            <a:buFont typeface="Wingdings 3" panose="05040102010807070707" pitchFamily="18" charset="2"/>
            <a:buChar char=""/>
          </a:pPr>
          <a:r>
            <a:rPr lang="en-US"/>
            <a:t>sex</a:t>
          </a:r>
          <a:endParaRPr lang="en-AU"/>
        </a:p>
      </dgm:t>
    </dgm:pt>
    <dgm:pt modelId="{C2014155-E87C-458E-BE34-510F67A4DB44}" type="parTrans" cxnId="{578F0807-B815-4BBE-BB51-160CDAB62DA5}">
      <dgm:prSet/>
      <dgm:spPr/>
      <dgm:t>
        <a:bodyPr/>
        <a:lstStyle/>
        <a:p>
          <a:endParaRPr lang="en-AU"/>
        </a:p>
      </dgm:t>
    </dgm:pt>
    <dgm:pt modelId="{20DBE868-6AAF-48F9-BE39-54C60056F5E5}" type="sibTrans" cxnId="{578F0807-B815-4BBE-BB51-160CDAB62DA5}">
      <dgm:prSet/>
      <dgm:spPr/>
      <dgm:t>
        <a:bodyPr/>
        <a:lstStyle/>
        <a:p>
          <a:endParaRPr lang="en-AU"/>
        </a:p>
      </dgm:t>
    </dgm:pt>
    <dgm:pt modelId="{510B1BB7-03FC-41A3-BDFE-5DFD3CB173FD}">
      <dgm:prSet/>
      <dgm:spPr/>
      <dgm:t>
        <a:bodyPr/>
        <a:lstStyle/>
        <a:p>
          <a:pPr>
            <a:buClr>
              <a:srgbClr val="0079A7"/>
            </a:buClr>
            <a:buFont typeface="Wingdings 3" panose="05040102010807070707" pitchFamily="18" charset="2"/>
            <a:buChar char=""/>
          </a:pPr>
          <a:r>
            <a:rPr lang="en-US"/>
            <a:t>smoking status</a:t>
          </a:r>
          <a:endParaRPr lang="en-AU"/>
        </a:p>
      </dgm:t>
    </dgm:pt>
    <dgm:pt modelId="{305F08D7-6B20-4910-B780-1BE553750C3B}" type="parTrans" cxnId="{9187EA5E-1FA1-48AF-92BB-48BD15E0289E}">
      <dgm:prSet/>
      <dgm:spPr/>
      <dgm:t>
        <a:bodyPr/>
        <a:lstStyle/>
        <a:p>
          <a:endParaRPr lang="en-AU"/>
        </a:p>
      </dgm:t>
    </dgm:pt>
    <dgm:pt modelId="{F48DEFA1-765F-4E34-AA21-20A566FEB0A0}" type="sibTrans" cxnId="{9187EA5E-1FA1-48AF-92BB-48BD15E0289E}">
      <dgm:prSet/>
      <dgm:spPr/>
      <dgm:t>
        <a:bodyPr/>
        <a:lstStyle/>
        <a:p>
          <a:endParaRPr lang="en-AU"/>
        </a:p>
      </dgm:t>
    </dgm:pt>
    <dgm:pt modelId="{EEEFDD78-5721-4B46-8832-3F4EB50185E6}">
      <dgm:prSet/>
      <dgm:spPr/>
      <dgm:t>
        <a:bodyPr/>
        <a:lstStyle/>
        <a:p>
          <a:pPr>
            <a:buClr>
              <a:srgbClr val="0079A7"/>
            </a:buClr>
            <a:buFont typeface="Wingdings 3" panose="05040102010807070707" pitchFamily="18" charset="2"/>
            <a:buChar char=""/>
          </a:pPr>
          <a:r>
            <a:rPr lang="en-US" dirty="0"/>
            <a:t>date of entry</a:t>
          </a:r>
          <a:endParaRPr lang="en-AU" dirty="0"/>
        </a:p>
      </dgm:t>
    </dgm:pt>
    <dgm:pt modelId="{E91A92F2-AA19-49E8-952D-D2A715F54A17}" type="parTrans" cxnId="{121D416E-C960-4284-94C7-96A665B6FC33}">
      <dgm:prSet/>
      <dgm:spPr/>
      <dgm:t>
        <a:bodyPr/>
        <a:lstStyle/>
        <a:p>
          <a:endParaRPr lang="en-AU"/>
        </a:p>
      </dgm:t>
    </dgm:pt>
    <dgm:pt modelId="{2C0D8FAB-3DBE-48FC-8E63-D3990F240F7C}" type="sibTrans" cxnId="{121D416E-C960-4284-94C7-96A665B6FC33}">
      <dgm:prSet/>
      <dgm:spPr/>
      <dgm:t>
        <a:bodyPr/>
        <a:lstStyle/>
        <a:p>
          <a:endParaRPr lang="en-AU"/>
        </a:p>
      </dgm:t>
    </dgm:pt>
    <dgm:pt modelId="{B902073A-0EE2-447B-85CE-172AD214B29C}">
      <dgm:prSet/>
      <dgm:spPr/>
      <dgm:t>
        <a:bodyPr/>
        <a:lstStyle/>
        <a:p>
          <a:pPr>
            <a:buClr>
              <a:srgbClr val="0079A7"/>
            </a:buClr>
            <a:buFont typeface="Wingdings 3" panose="05040102010807070707" pitchFamily="18" charset="2"/>
            <a:buChar char=""/>
          </a:pPr>
          <a:r>
            <a:rPr lang="en-US"/>
            <a:t>date of birth</a:t>
          </a:r>
          <a:endParaRPr lang="en-AU"/>
        </a:p>
      </dgm:t>
    </dgm:pt>
    <dgm:pt modelId="{A35593CB-B30F-4864-9D65-DE24AAC6B625}" type="parTrans" cxnId="{968AC2BF-DDD6-4F16-B66E-DF338F7545E3}">
      <dgm:prSet/>
      <dgm:spPr/>
      <dgm:t>
        <a:bodyPr/>
        <a:lstStyle/>
        <a:p>
          <a:endParaRPr lang="en-AU"/>
        </a:p>
      </dgm:t>
    </dgm:pt>
    <dgm:pt modelId="{18C23E7E-A405-48D7-956B-6810CD48A692}" type="sibTrans" cxnId="{968AC2BF-DDD6-4F16-B66E-DF338F7545E3}">
      <dgm:prSet/>
      <dgm:spPr/>
      <dgm:t>
        <a:bodyPr/>
        <a:lstStyle/>
        <a:p>
          <a:endParaRPr lang="en-AU"/>
        </a:p>
      </dgm:t>
    </dgm:pt>
    <dgm:pt modelId="{B7354AB9-B16A-427D-9DB2-CC3C154B7248}">
      <dgm:prSet/>
      <dgm:spPr/>
      <dgm:t>
        <a:bodyPr/>
        <a:lstStyle/>
        <a:p>
          <a:pPr>
            <a:buClr>
              <a:srgbClr val="0079A7"/>
            </a:buClr>
            <a:buFont typeface="Wingdings 3" panose="05040102010807070707" pitchFamily="18" charset="2"/>
            <a:buChar char=""/>
          </a:pPr>
          <a:r>
            <a:rPr lang="en-US"/>
            <a:t>sum insured</a:t>
          </a:r>
          <a:endParaRPr lang="en-AU"/>
        </a:p>
      </dgm:t>
    </dgm:pt>
    <dgm:pt modelId="{EAA98FCB-8FF5-4100-B5FF-84A9214E505E}" type="parTrans" cxnId="{800B6FE6-7A83-44CB-ACC1-1703809FDEC8}">
      <dgm:prSet/>
      <dgm:spPr/>
      <dgm:t>
        <a:bodyPr/>
        <a:lstStyle/>
        <a:p>
          <a:endParaRPr lang="en-AU"/>
        </a:p>
      </dgm:t>
    </dgm:pt>
    <dgm:pt modelId="{CD22D91F-4CDB-4A32-828D-3BB3143747EC}" type="sibTrans" cxnId="{800B6FE6-7A83-44CB-ACC1-1703809FDEC8}">
      <dgm:prSet/>
      <dgm:spPr/>
      <dgm:t>
        <a:bodyPr/>
        <a:lstStyle/>
        <a:p>
          <a:endParaRPr lang="en-AU"/>
        </a:p>
      </dgm:t>
    </dgm:pt>
    <dgm:pt modelId="{94CA5175-20D5-46EA-8C1E-5A1EE3822A3F}">
      <dgm:prSet/>
      <dgm:spPr/>
      <dgm:t>
        <a:bodyPr/>
        <a:lstStyle/>
        <a:p>
          <a:pPr>
            <a:buClr>
              <a:srgbClr val="0079A7"/>
            </a:buClr>
            <a:buFont typeface="Wingdings 3" panose="05040102010807070707" pitchFamily="18" charset="2"/>
            <a:buChar char=""/>
          </a:pPr>
          <a:r>
            <a:rPr lang="en-US"/>
            <a:t>base premium (i.e. before any extra premium)</a:t>
          </a:r>
          <a:endParaRPr lang="en-AU"/>
        </a:p>
      </dgm:t>
    </dgm:pt>
    <dgm:pt modelId="{A6AD99FB-86D7-4751-9C77-01277ECEC00E}" type="parTrans" cxnId="{CF26A078-C1A4-4688-9711-E29DFA325000}">
      <dgm:prSet/>
      <dgm:spPr/>
      <dgm:t>
        <a:bodyPr/>
        <a:lstStyle/>
        <a:p>
          <a:endParaRPr lang="en-AU"/>
        </a:p>
      </dgm:t>
    </dgm:pt>
    <dgm:pt modelId="{D3B7FBFA-A36D-4232-980B-6920391CA26C}" type="sibTrans" cxnId="{CF26A078-C1A4-4688-9711-E29DFA325000}">
      <dgm:prSet/>
      <dgm:spPr/>
      <dgm:t>
        <a:bodyPr/>
        <a:lstStyle/>
        <a:p>
          <a:endParaRPr lang="en-AU"/>
        </a:p>
      </dgm:t>
    </dgm:pt>
    <dgm:pt modelId="{F0C71101-C9F3-444A-BB3E-15C61BE9E4FB}">
      <dgm:prSet/>
      <dgm:spPr/>
      <dgm:t>
        <a:bodyPr/>
        <a:lstStyle/>
        <a:p>
          <a:pPr>
            <a:buClr>
              <a:srgbClr val="0079A7"/>
            </a:buClr>
            <a:buFont typeface="Wingdings 3" panose="05040102010807070707" pitchFamily="18" charset="2"/>
            <a:buChar char=""/>
          </a:pPr>
          <a:r>
            <a:rPr lang="en-US"/>
            <a:t>extra premiums (if any) or policy loading / rating</a:t>
          </a:r>
          <a:endParaRPr lang="en-AU"/>
        </a:p>
      </dgm:t>
    </dgm:pt>
    <dgm:pt modelId="{A144817E-2787-43F2-9A37-AC32979A5B3E}" type="parTrans" cxnId="{0ADB701E-9823-49CD-BEDC-2C8ADF619BA2}">
      <dgm:prSet/>
      <dgm:spPr/>
      <dgm:t>
        <a:bodyPr/>
        <a:lstStyle/>
        <a:p>
          <a:endParaRPr lang="en-AU"/>
        </a:p>
      </dgm:t>
    </dgm:pt>
    <dgm:pt modelId="{B947C5B7-D232-433E-8C73-4D1B190B7BC0}" type="sibTrans" cxnId="{0ADB701E-9823-49CD-BEDC-2C8ADF619BA2}">
      <dgm:prSet/>
      <dgm:spPr/>
      <dgm:t>
        <a:bodyPr/>
        <a:lstStyle/>
        <a:p>
          <a:endParaRPr lang="en-AU"/>
        </a:p>
      </dgm:t>
    </dgm:pt>
    <dgm:pt modelId="{B6DE656E-DB9E-4CCA-8F72-CB3F832D862E}">
      <dgm:prSet/>
      <dgm:spPr/>
      <dgm:t>
        <a:bodyPr/>
        <a:lstStyle/>
        <a:p>
          <a:pPr>
            <a:buClr>
              <a:srgbClr val="0079A7"/>
            </a:buClr>
            <a:buFont typeface="Wingdings 3" panose="05040102010807070707" pitchFamily="18" charset="2"/>
            <a:buChar char=""/>
          </a:pPr>
          <a:r>
            <a:rPr lang="en-US"/>
            <a:t>mode/frequency of premium payment</a:t>
          </a:r>
          <a:endParaRPr lang="en-AU"/>
        </a:p>
      </dgm:t>
    </dgm:pt>
    <dgm:pt modelId="{38167C28-61CA-47B5-8416-424798911643}" type="parTrans" cxnId="{19F9DA21-2201-487B-9BD0-849E267F8022}">
      <dgm:prSet/>
      <dgm:spPr/>
      <dgm:t>
        <a:bodyPr/>
        <a:lstStyle/>
        <a:p>
          <a:endParaRPr lang="en-AU"/>
        </a:p>
      </dgm:t>
    </dgm:pt>
    <dgm:pt modelId="{D26A0CDC-39EB-494F-8294-3872C6B71B99}" type="sibTrans" cxnId="{19F9DA21-2201-487B-9BD0-849E267F8022}">
      <dgm:prSet/>
      <dgm:spPr/>
      <dgm:t>
        <a:bodyPr/>
        <a:lstStyle/>
        <a:p>
          <a:endParaRPr lang="en-AU"/>
        </a:p>
      </dgm:t>
    </dgm:pt>
    <dgm:pt modelId="{50E12D4A-C4A2-4D7F-80E2-36BF3E9126C2}">
      <dgm:prSet/>
      <dgm:spPr/>
      <dgm:t>
        <a:bodyPr/>
        <a:lstStyle/>
        <a:p>
          <a:pPr>
            <a:buClr>
              <a:srgbClr val="0079A7"/>
            </a:buClr>
            <a:buFont typeface="Wingdings 3" panose="05040102010807070707" pitchFamily="18" charset="2"/>
            <a:buChar char=""/>
          </a:pPr>
          <a:r>
            <a:rPr lang="en-US"/>
            <a:t>benefit indexation</a:t>
          </a:r>
          <a:endParaRPr lang="en-AU"/>
        </a:p>
      </dgm:t>
    </dgm:pt>
    <dgm:pt modelId="{AE98922F-A1FF-429F-B9E6-4EFEC0997152}" type="parTrans" cxnId="{48AEBAC9-F874-4A6F-9E9A-C58994CA214F}">
      <dgm:prSet/>
      <dgm:spPr/>
      <dgm:t>
        <a:bodyPr/>
        <a:lstStyle/>
        <a:p>
          <a:endParaRPr lang="en-AU"/>
        </a:p>
      </dgm:t>
    </dgm:pt>
    <dgm:pt modelId="{FA084954-4024-45F0-B668-145BC5723C13}" type="sibTrans" cxnId="{48AEBAC9-F874-4A6F-9E9A-C58994CA214F}">
      <dgm:prSet/>
      <dgm:spPr/>
      <dgm:t>
        <a:bodyPr/>
        <a:lstStyle/>
        <a:p>
          <a:endParaRPr lang="en-AU"/>
        </a:p>
      </dgm:t>
    </dgm:pt>
    <dgm:pt modelId="{E6219B1F-8B46-4985-BC2E-2CA0D350777B}">
      <dgm:prSet/>
      <dgm:spPr/>
      <dgm:t>
        <a:bodyPr/>
        <a:lstStyle/>
        <a:p>
          <a:pPr>
            <a:buClr>
              <a:srgbClr val="0079A7"/>
            </a:buClr>
            <a:buFont typeface="Wingdings 3" panose="05040102010807070707" pitchFamily="18" charset="2"/>
            <a:buChar char=""/>
          </a:pPr>
          <a:r>
            <a:rPr lang="en-US"/>
            <a:t>type of cover and any additional rider benefit options	</a:t>
          </a:r>
          <a:endParaRPr lang="en-AU"/>
        </a:p>
      </dgm:t>
    </dgm:pt>
    <dgm:pt modelId="{AF155D79-EBC6-44FD-AED9-DE5F2E01687B}" type="parTrans" cxnId="{305BB633-0C8D-4562-A776-9A00082F9BDC}">
      <dgm:prSet/>
      <dgm:spPr/>
      <dgm:t>
        <a:bodyPr/>
        <a:lstStyle/>
        <a:p>
          <a:endParaRPr lang="en-AU"/>
        </a:p>
      </dgm:t>
    </dgm:pt>
    <dgm:pt modelId="{5FAD6FF7-1BAC-442C-AFCE-8B086017D37F}" type="sibTrans" cxnId="{305BB633-0C8D-4562-A776-9A00082F9BDC}">
      <dgm:prSet/>
      <dgm:spPr/>
      <dgm:t>
        <a:bodyPr/>
        <a:lstStyle/>
        <a:p>
          <a:endParaRPr lang="en-AU"/>
        </a:p>
      </dgm:t>
    </dgm:pt>
    <dgm:pt modelId="{8D8B7CC1-9380-4ADF-A553-2D5D972A5AB6}">
      <dgm:prSet/>
      <dgm:spPr/>
      <dgm:t>
        <a:bodyPr/>
        <a:lstStyle/>
        <a:p>
          <a:r>
            <a:rPr lang="en-AU"/>
            <a:t>policy fee</a:t>
          </a:r>
        </a:p>
      </dgm:t>
    </dgm:pt>
    <dgm:pt modelId="{261FB49E-4EB2-4DA0-827B-5C839E1A225D}" type="parTrans" cxnId="{2E154AFC-8A88-4CA3-BE3D-F66B7A9B1EC3}">
      <dgm:prSet/>
      <dgm:spPr/>
      <dgm:t>
        <a:bodyPr/>
        <a:lstStyle/>
        <a:p>
          <a:endParaRPr lang="en-AU"/>
        </a:p>
      </dgm:t>
    </dgm:pt>
    <dgm:pt modelId="{A94EE0E8-2B61-4BBE-B173-C155562E0FF5}" type="sibTrans" cxnId="{2E154AFC-8A88-4CA3-BE3D-F66B7A9B1EC3}">
      <dgm:prSet/>
      <dgm:spPr/>
      <dgm:t>
        <a:bodyPr/>
        <a:lstStyle/>
        <a:p>
          <a:endParaRPr lang="en-AU"/>
        </a:p>
      </dgm:t>
    </dgm:pt>
    <dgm:pt modelId="{4FDFA607-F1DB-4336-8F67-BFF2624E6267}" type="pres">
      <dgm:prSet presAssocID="{F29C4788-7DF1-4153-A353-C6B26F2455CF}" presName="linear" presStyleCnt="0">
        <dgm:presLayoutVars>
          <dgm:dir/>
          <dgm:animLvl val="lvl"/>
          <dgm:resizeHandles val="exact"/>
        </dgm:presLayoutVars>
      </dgm:prSet>
      <dgm:spPr/>
      <dgm:t>
        <a:bodyPr/>
        <a:lstStyle/>
        <a:p>
          <a:endParaRPr lang="en-US"/>
        </a:p>
      </dgm:t>
    </dgm:pt>
    <dgm:pt modelId="{6757554B-CE9F-4990-8936-E7A1A3224365}" type="pres">
      <dgm:prSet presAssocID="{8BA5FBD2-BB67-4AC4-A596-77C498FED59F}" presName="parentLin" presStyleCnt="0"/>
      <dgm:spPr/>
    </dgm:pt>
    <dgm:pt modelId="{CAC7A58A-8BD6-43A2-9EB7-394E31615A8D}" type="pres">
      <dgm:prSet presAssocID="{8BA5FBD2-BB67-4AC4-A596-77C498FED59F}" presName="parentLeftMargin" presStyleLbl="node1" presStyleIdx="0" presStyleCnt="12"/>
      <dgm:spPr/>
      <dgm:t>
        <a:bodyPr/>
        <a:lstStyle/>
        <a:p>
          <a:endParaRPr lang="en-US"/>
        </a:p>
      </dgm:t>
    </dgm:pt>
    <dgm:pt modelId="{8043E87F-E4D4-4DF7-9D20-5FF258B9C276}" type="pres">
      <dgm:prSet presAssocID="{8BA5FBD2-BB67-4AC4-A596-77C498FED59F}" presName="parentText" presStyleLbl="node1" presStyleIdx="0" presStyleCnt="12">
        <dgm:presLayoutVars>
          <dgm:chMax val="0"/>
          <dgm:bulletEnabled val="1"/>
        </dgm:presLayoutVars>
      </dgm:prSet>
      <dgm:spPr/>
      <dgm:t>
        <a:bodyPr/>
        <a:lstStyle/>
        <a:p>
          <a:endParaRPr lang="en-US"/>
        </a:p>
      </dgm:t>
    </dgm:pt>
    <dgm:pt modelId="{7DC542AD-5BB4-466F-9440-BD660BB7031E}" type="pres">
      <dgm:prSet presAssocID="{8BA5FBD2-BB67-4AC4-A596-77C498FED59F}" presName="negativeSpace" presStyleCnt="0"/>
      <dgm:spPr/>
    </dgm:pt>
    <dgm:pt modelId="{553B4263-700B-4BBA-8C01-5D930301F507}" type="pres">
      <dgm:prSet presAssocID="{8BA5FBD2-BB67-4AC4-A596-77C498FED59F}" presName="childText" presStyleLbl="conFgAcc1" presStyleIdx="0" presStyleCnt="12">
        <dgm:presLayoutVars>
          <dgm:bulletEnabled val="1"/>
        </dgm:presLayoutVars>
      </dgm:prSet>
      <dgm:spPr/>
    </dgm:pt>
    <dgm:pt modelId="{BBD42DED-408D-4336-B047-FC44FAA59A2F}" type="pres">
      <dgm:prSet presAssocID="{48A9DC3C-D499-4C7A-9C48-CE3958655932}" presName="spaceBetweenRectangles" presStyleCnt="0"/>
      <dgm:spPr/>
    </dgm:pt>
    <dgm:pt modelId="{4C3EE589-EB0E-442A-A873-9B34A3AB8F84}" type="pres">
      <dgm:prSet presAssocID="{4246FC13-B8D4-4428-8050-1BAC0E1F8E92}" presName="parentLin" presStyleCnt="0"/>
      <dgm:spPr/>
    </dgm:pt>
    <dgm:pt modelId="{21E0AD00-5C52-4A05-9218-9A697F1B9023}" type="pres">
      <dgm:prSet presAssocID="{4246FC13-B8D4-4428-8050-1BAC0E1F8E92}" presName="parentLeftMargin" presStyleLbl="node1" presStyleIdx="0" presStyleCnt="12"/>
      <dgm:spPr/>
      <dgm:t>
        <a:bodyPr/>
        <a:lstStyle/>
        <a:p>
          <a:endParaRPr lang="en-US"/>
        </a:p>
      </dgm:t>
    </dgm:pt>
    <dgm:pt modelId="{B90104A8-747E-4A3E-AFE0-E024EEF4CE25}" type="pres">
      <dgm:prSet presAssocID="{4246FC13-B8D4-4428-8050-1BAC0E1F8E92}" presName="parentText" presStyleLbl="node1" presStyleIdx="1" presStyleCnt="12">
        <dgm:presLayoutVars>
          <dgm:chMax val="0"/>
          <dgm:bulletEnabled val="1"/>
        </dgm:presLayoutVars>
      </dgm:prSet>
      <dgm:spPr/>
      <dgm:t>
        <a:bodyPr/>
        <a:lstStyle/>
        <a:p>
          <a:endParaRPr lang="en-US"/>
        </a:p>
      </dgm:t>
    </dgm:pt>
    <dgm:pt modelId="{0C286B18-8707-46B7-9C4C-BAC7BC048DCD}" type="pres">
      <dgm:prSet presAssocID="{4246FC13-B8D4-4428-8050-1BAC0E1F8E92}" presName="negativeSpace" presStyleCnt="0"/>
      <dgm:spPr/>
    </dgm:pt>
    <dgm:pt modelId="{E2C61B88-6433-4AF6-9648-726EF6ABDDC1}" type="pres">
      <dgm:prSet presAssocID="{4246FC13-B8D4-4428-8050-1BAC0E1F8E92}" presName="childText" presStyleLbl="conFgAcc1" presStyleIdx="1" presStyleCnt="12">
        <dgm:presLayoutVars>
          <dgm:bulletEnabled val="1"/>
        </dgm:presLayoutVars>
      </dgm:prSet>
      <dgm:spPr/>
    </dgm:pt>
    <dgm:pt modelId="{6FDCDC62-8283-4086-A43D-F5CCC2AF683B}" type="pres">
      <dgm:prSet presAssocID="{20DBE868-6AAF-48F9-BE39-54C60056F5E5}" presName="spaceBetweenRectangles" presStyleCnt="0"/>
      <dgm:spPr/>
    </dgm:pt>
    <dgm:pt modelId="{2783185E-C2C5-4B5D-AF2E-0D869AF4A33F}" type="pres">
      <dgm:prSet presAssocID="{510B1BB7-03FC-41A3-BDFE-5DFD3CB173FD}" presName="parentLin" presStyleCnt="0"/>
      <dgm:spPr/>
    </dgm:pt>
    <dgm:pt modelId="{98EC8412-C770-4396-87D3-8164E3D20B5B}" type="pres">
      <dgm:prSet presAssocID="{510B1BB7-03FC-41A3-BDFE-5DFD3CB173FD}" presName="parentLeftMargin" presStyleLbl="node1" presStyleIdx="1" presStyleCnt="12"/>
      <dgm:spPr/>
      <dgm:t>
        <a:bodyPr/>
        <a:lstStyle/>
        <a:p>
          <a:endParaRPr lang="en-US"/>
        </a:p>
      </dgm:t>
    </dgm:pt>
    <dgm:pt modelId="{DB28F288-3A23-40F8-AB1D-3BEB6DAB7830}" type="pres">
      <dgm:prSet presAssocID="{510B1BB7-03FC-41A3-BDFE-5DFD3CB173FD}" presName="parentText" presStyleLbl="node1" presStyleIdx="2" presStyleCnt="12">
        <dgm:presLayoutVars>
          <dgm:chMax val="0"/>
          <dgm:bulletEnabled val="1"/>
        </dgm:presLayoutVars>
      </dgm:prSet>
      <dgm:spPr/>
      <dgm:t>
        <a:bodyPr/>
        <a:lstStyle/>
        <a:p>
          <a:endParaRPr lang="en-US"/>
        </a:p>
      </dgm:t>
    </dgm:pt>
    <dgm:pt modelId="{647ABCC4-2AF0-404F-9AE9-2243F84192A7}" type="pres">
      <dgm:prSet presAssocID="{510B1BB7-03FC-41A3-BDFE-5DFD3CB173FD}" presName="negativeSpace" presStyleCnt="0"/>
      <dgm:spPr/>
    </dgm:pt>
    <dgm:pt modelId="{55F5D9B3-F343-40B7-913E-968C4568752B}" type="pres">
      <dgm:prSet presAssocID="{510B1BB7-03FC-41A3-BDFE-5DFD3CB173FD}" presName="childText" presStyleLbl="conFgAcc1" presStyleIdx="2" presStyleCnt="12">
        <dgm:presLayoutVars>
          <dgm:bulletEnabled val="1"/>
        </dgm:presLayoutVars>
      </dgm:prSet>
      <dgm:spPr/>
    </dgm:pt>
    <dgm:pt modelId="{7D11B820-0564-4592-A824-3182F6670C00}" type="pres">
      <dgm:prSet presAssocID="{F48DEFA1-765F-4E34-AA21-20A566FEB0A0}" presName="spaceBetweenRectangles" presStyleCnt="0"/>
      <dgm:spPr/>
    </dgm:pt>
    <dgm:pt modelId="{4607DD5F-96C8-430E-B9C6-2119C212B4A2}" type="pres">
      <dgm:prSet presAssocID="{EEEFDD78-5721-4B46-8832-3F4EB50185E6}" presName="parentLin" presStyleCnt="0"/>
      <dgm:spPr/>
    </dgm:pt>
    <dgm:pt modelId="{2A0E3A8E-045C-457B-8C2B-5E76DB420759}" type="pres">
      <dgm:prSet presAssocID="{EEEFDD78-5721-4B46-8832-3F4EB50185E6}" presName="parentLeftMargin" presStyleLbl="node1" presStyleIdx="2" presStyleCnt="12"/>
      <dgm:spPr/>
      <dgm:t>
        <a:bodyPr/>
        <a:lstStyle/>
        <a:p>
          <a:endParaRPr lang="en-US"/>
        </a:p>
      </dgm:t>
    </dgm:pt>
    <dgm:pt modelId="{FD917C59-02E2-4CF5-B19F-280F85FCFE8A}" type="pres">
      <dgm:prSet presAssocID="{EEEFDD78-5721-4B46-8832-3F4EB50185E6}" presName="parentText" presStyleLbl="node1" presStyleIdx="3" presStyleCnt="12">
        <dgm:presLayoutVars>
          <dgm:chMax val="0"/>
          <dgm:bulletEnabled val="1"/>
        </dgm:presLayoutVars>
      </dgm:prSet>
      <dgm:spPr/>
      <dgm:t>
        <a:bodyPr/>
        <a:lstStyle/>
        <a:p>
          <a:endParaRPr lang="en-US"/>
        </a:p>
      </dgm:t>
    </dgm:pt>
    <dgm:pt modelId="{8C1A074D-1AB7-496D-973B-C322F5CDE14E}" type="pres">
      <dgm:prSet presAssocID="{EEEFDD78-5721-4B46-8832-3F4EB50185E6}" presName="negativeSpace" presStyleCnt="0"/>
      <dgm:spPr/>
    </dgm:pt>
    <dgm:pt modelId="{9401A571-60FB-4F2F-85F9-37473F726553}" type="pres">
      <dgm:prSet presAssocID="{EEEFDD78-5721-4B46-8832-3F4EB50185E6}" presName="childText" presStyleLbl="conFgAcc1" presStyleIdx="3" presStyleCnt="12">
        <dgm:presLayoutVars>
          <dgm:bulletEnabled val="1"/>
        </dgm:presLayoutVars>
      </dgm:prSet>
      <dgm:spPr/>
    </dgm:pt>
    <dgm:pt modelId="{319E47B6-F755-4D81-A77D-84C0FD339639}" type="pres">
      <dgm:prSet presAssocID="{2C0D8FAB-3DBE-48FC-8E63-D3990F240F7C}" presName="spaceBetweenRectangles" presStyleCnt="0"/>
      <dgm:spPr/>
    </dgm:pt>
    <dgm:pt modelId="{6AD9F215-CDE7-4DF3-A3F0-70ACDC47B0C1}" type="pres">
      <dgm:prSet presAssocID="{B902073A-0EE2-447B-85CE-172AD214B29C}" presName="parentLin" presStyleCnt="0"/>
      <dgm:spPr/>
    </dgm:pt>
    <dgm:pt modelId="{6BEF1FE0-9DFA-4617-9A91-002B657F7217}" type="pres">
      <dgm:prSet presAssocID="{B902073A-0EE2-447B-85CE-172AD214B29C}" presName="parentLeftMargin" presStyleLbl="node1" presStyleIdx="3" presStyleCnt="12"/>
      <dgm:spPr/>
      <dgm:t>
        <a:bodyPr/>
        <a:lstStyle/>
        <a:p>
          <a:endParaRPr lang="en-US"/>
        </a:p>
      </dgm:t>
    </dgm:pt>
    <dgm:pt modelId="{F64FF075-0739-4820-99FB-7ACEA659199C}" type="pres">
      <dgm:prSet presAssocID="{B902073A-0EE2-447B-85CE-172AD214B29C}" presName="parentText" presStyleLbl="node1" presStyleIdx="4" presStyleCnt="12">
        <dgm:presLayoutVars>
          <dgm:chMax val="0"/>
          <dgm:bulletEnabled val="1"/>
        </dgm:presLayoutVars>
      </dgm:prSet>
      <dgm:spPr/>
      <dgm:t>
        <a:bodyPr/>
        <a:lstStyle/>
        <a:p>
          <a:endParaRPr lang="en-US"/>
        </a:p>
      </dgm:t>
    </dgm:pt>
    <dgm:pt modelId="{FECAF174-ABA5-4991-951F-1B7E79E9CCB3}" type="pres">
      <dgm:prSet presAssocID="{B902073A-0EE2-447B-85CE-172AD214B29C}" presName="negativeSpace" presStyleCnt="0"/>
      <dgm:spPr/>
    </dgm:pt>
    <dgm:pt modelId="{DB772EF2-B77F-478A-ACFC-EE1C778D00ED}" type="pres">
      <dgm:prSet presAssocID="{B902073A-0EE2-447B-85CE-172AD214B29C}" presName="childText" presStyleLbl="conFgAcc1" presStyleIdx="4" presStyleCnt="12">
        <dgm:presLayoutVars>
          <dgm:bulletEnabled val="1"/>
        </dgm:presLayoutVars>
      </dgm:prSet>
      <dgm:spPr/>
    </dgm:pt>
    <dgm:pt modelId="{94FF7537-3FFE-455E-B1E1-D9FF84B03AB6}" type="pres">
      <dgm:prSet presAssocID="{18C23E7E-A405-48D7-956B-6810CD48A692}" presName="spaceBetweenRectangles" presStyleCnt="0"/>
      <dgm:spPr/>
    </dgm:pt>
    <dgm:pt modelId="{27CCCF39-2D3A-4070-8970-4698AAA15234}" type="pres">
      <dgm:prSet presAssocID="{B7354AB9-B16A-427D-9DB2-CC3C154B7248}" presName="parentLin" presStyleCnt="0"/>
      <dgm:spPr/>
    </dgm:pt>
    <dgm:pt modelId="{A6DE0242-15D0-48CD-AD5D-B860E822DEBB}" type="pres">
      <dgm:prSet presAssocID="{B7354AB9-B16A-427D-9DB2-CC3C154B7248}" presName="parentLeftMargin" presStyleLbl="node1" presStyleIdx="4" presStyleCnt="12"/>
      <dgm:spPr/>
      <dgm:t>
        <a:bodyPr/>
        <a:lstStyle/>
        <a:p>
          <a:endParaRPr lang="en-US"/>
        </a:p>
      </dgm:t>
    </dgm:pt>
    <dgm:pt modelId="{EFE1E040-1798-42B2-B2B7-271493DAD7DE}" type="pres">
      <dgm:prSet presAssocID="{B7354AB9-B16A-427D-9DB2-CC3C154B7248}" presName="parentText" presStyleLbl="node1" presStyleIdx="5" presStyleCnt="12">
        <dgm:presLayoutVars>
          <dgm:chMax val="0"/>
          <dgm:bulletEnabled val="1"/>
        </dgm:presLayoutVars>
      </dgm:prSet>
      <dgm:spPr/>
      <dgm:t>
        <a:bodyPr/>
        <a:lstStyle/>
        <a:p>
          <a:endParaRPr lang="en-US"/>
        </a:p>
      </dgm:t>
    </dgm:pt>
    <dgm:pt modelId="{E2E68397-2127-40BF-8878-7F169420777C}" type="pres">
      <dgm:prSet presAssocID="{B7354AB9-B16A-427D-9DB2-CC3C154B7248}" presName="negativeSpace" presStyleCnt="0"/>
      <dgm:spPr/>
    </dgm:pt>
    <dgm:pt modelId="{4CE0EA44-51F1-4305-B5F3-ED9326CAA3E6}" type="pres">
      <dgm:prSet presAssocID="{B7354AB9-B16A-427D-9DB2-CC3C154B7248}" presName="childText" presStyleLbl="conFgAcc1" presStyleIdx="5" presStyleCnt="12">
        <dgm:presLayoutVars>
          <dgm:bulletEnabled val="1"/>
        </dgm:presLayoutVars>
      </dgm:prSet>
      <dgm:spPr/>
    </dgm:pt>
    <dgm:pt modelId="{069C2F61-CC82-473E-9F2D-FC4DA5F5FC1E}" type="pres">
      <dgm:prSet presAssocID="{CD22D91F-4CDB-4A32-828D-3BB3143747EC}" presName="spaceBetweenRectangles" presStyleCnt="0"/>
      <dgm:spPr/>
    </dgm:pt>
    <dgm:pt modelId="{56D5C59A-CD7C-4FBD-8DA2-9B4751E6C312}" type="pres">
      <dgm:prSet presAssocID="{94CA5175-20D5-46EA-8C1E-5A1EE3822A3F}" presName="parentLin" presStyleCnt="0"/>
      <dgm:spPr/>
    </dgm:pt>
    <dgm:pt modelId="{57FC4035-63D3-4AEB-8285-0C0ED2298AB6}" type="pres">
      <dgm:prSet presAssocID="{94CA5175-20D5-46EA-8C1E-5A1EE3822A3F}" presName="parentLeftMargin" presStyleLbl="node1" presStyleIdx="5" presStyleCnt="12"/>
      <dgm:spPr/>
      <dgm:t>
        <a:bodyPr/>
        <a:lstStyle/>
        <a:p>
          <a:endParaRPr lang="en-US"/>
        </a:p>
      </dgm:t>
    </dgm:pt>
    <dgm:pt modelId="{9EF2B036-8F1D-42EF-9B6A-7C143E64A77C}" type="pres">
      <dgm:prSet presAssocID="{94CA5175-20D5-46EA-8C1E-5A1EE3822A3F}" presName="parentText" presStyleLbl="node1" presStyleIdx="6" presStyleCnt="12">
        <dgm:presLayoutVars>
          <dgm:chMax val="0"/>
          <dgm:bulletEnabled val="1"/>
        </dgm:presLayoutVars>
      </dgm:prSet>
      <dgm:spPr/>
      <dgm:t>
        <a:bodyPr/>
        <a:lstStyle/>
        <a:p>
          <a:endParaRPr lang="en-US"/>
        </a:p>
      </dgm:t>
    </dgm:pt>
    <dgm:pt modelId="{072EA34E-6197-448D-8809-BCCB1ABA7CDE}" type="pres">
      <dgm:prSet presAssocID="{94CA5175-20D5-46EA-8C1E-5A1EE3822A3F}" presName="negativeSpace" presStyleCnt="0"/>
      <dgm:spPr/>
    </dgm:pt>
    <dgm:pt modelId="{C55C6547-E089-4F15-A25B-700FDF057861}" type="pres">
      <dgm:prSet presAssocID="{94CA5175-20D5-46EA-8C1E-5A1EE3822A3F}" presName="childText" presStyleLbl="conFgAcc1" presStyleIdx="6" presStyleCnt="12">
        <dgm:presLayoutVars>
          <dgm:bulletEnabled val="1"/>
        </dgm:presLayoutVars>
      </dgm:prSet>
      <dgm:spPr/>
    </dgm:pt>
    <dgm:pt modelId="{6FAD2726-3903-4388-B882-2117CBB9FB98}" type="pres">
      <dgm:prSet presAssocID="{D3B7FBFA-A36D-4232-980B-6920391CA26C}" presName="spaceBetweenRectangles" presStyleCnt="0"/>
      <dgm:spPr/>
    </dgm:pt>
    <dgm:pt modelId="{D46892F0-6F37-43B2-B12E-639CEC475B5E}" type="pres">
      <dgm:prSet presAssocID="{F0C71101-C9F3-444A-BB3E-15C61BE9E4FB}" presName="parentLin" presStyleCnt="0"/>
      <dgm:spPr/>
    </dgm:pt>
    <dgm:pt modelId="{3B2B023E-3C63-4D3B-B187-A988BF26713F}" type="pres">
      <dgm:prSet presAssocID="{F0C71101-C9F3-444A-BB3E-15C61BE9E4FB}" presName="parentLeftMargin" presStyleLbl="node1" presStyleIdx="6" presStyleCnt="12"/>
      <dgm:spPr/>
      <dgm:t>
        <a:bodyPr/>
        <a:lstStyle/>
        <a:p>
          <a:endParaRPr lang="en-US"/>
        </a:p>
      </dgm:t>
    </dgm:pt>
    <dgm:pt modelId="{D1379EDA-56D2-474F-B1EA-B3A3525F6224}" type="pres">
      <dgm:prSet presAssocID="{F0C71101-C9F3-444A-BB3E-15C61BE9E4FB}" presName="parentText" presStyleLbl="node1" presStyleIdx="7" presStyleCnt="12">
        <dgm:presLayoutVars>
          <dgm:chMax val="0"/>
          <dgm:bulletEnabled val="1"/>
        </dgm:presLayoutVars>
      </dgm:prSet>
      <dgm:spPr/>
      <dgm:t>
        <a:bodyPr/>
        <a:lstStyle/>
        <a:p>
          <a:endParaRPr lang="en-US"/>
        </a:p>
      </dgm:t>
    </dgm:pt>
    <dgm:pt modelId="{D2443897-CFF7-45DA-B83E-005CCC5AD0C2}" type="pres">
      <dgm:prSet presAssocID="{F0C71101-C9F3-444A-BB3E-15C61BE9E4FB}" presName="negativeSpace" presStyleCnt="0"/>
      <dgm:spPr/>
    </dgm:pt>
    <dgm:pt modelId="{AEF96E4A-AC26-4F76-B52D-0ED261089502}" type="pres">
      <dgm:prSet presAssocID="{F0C71101-C9F3-444A-BB3E-15C61BE9E4FB}" presName="childText" presStyleLbl="conFgAcc1" presStyleIdx="7" presStyleCnt="12">
        <dgm:presLayoutVars>
          <dgm:bulletEnabled val="1"/>
        </dgm:presLayoutVars>
      </dgm:prSet>
      <dgm:spPr/>
    </dgm:pt>
    <dgm:pt modelId="{F09114DF-4AD2-4D9C-B25B-8158654E6258}" type="pres">
      <dgm:prSet presAssocID="{B947C5B7-D232-433E-8C73-4D1B190B7BC0}" presName="spaceBetweenRectangles" presStyleCnt="0"/>
      <dgm:spPr/>
    </dgm:pt>
    <dgm:pt modelId="{862E5DFF-D7D7-4BFE-8CD2-4E590955A854}" type="pres">
      <dgm:prSet presAssocID="{8D8B7CC1-9380-4ADF-A553-2D5D972A5AB6}" presName="parentLin" presStyleCnt="0"/>
      <dgm:spPr/>
    </dgm:pt>
    <dgm:pt modelId="{282813E0-8446-406B-9C35-D3508D3CE27D}" type="pres">
      <dgm:prSet presAssocID="{8D8B7CC1-9380-4ADF-A553-2D5D972A5AB6}" presName="parentLeftMargin" presStyleLbl="node1" presStyleIdx="7" presStyleCnt="12"/>
      <dgm:spPr/>
      <dgm:t>
        <a:bodyPr/>
        <a:lstStyle/>
        <a:p>
          <a:endParaRPr lang="en-US"/>
        </a:p>
      </dgm:t>
    </dgm:pt>
    <dgm:pt modelId="{1C0600FB-E893-4B4E-A625-14351F866455}" type="pres">
      <dgm:prSet presAssocID="{8D8B7CC1-9380-4ADF-A553-2D5D972A5AB6}" presName="parentText" presStyleLbl="node1" presStyleIdx="8" presStyleCnt="12">
        <dgm:presLayoutVars>
          <dgm:chMax val="0"/>
          <dgm:bulletEnabled val="1"/>
        </dgm:presLayoutVars>
      </dgm:prSet>
      <dgm:spPr/>
      <dgm:t>
        <a:bodyPr/>
        <a:lstStyle/>
        <a:p>
          <a:endParaRPr lang="en-US"/>
        </a:p>
      </dgm:t>
    </dgm:pt>
    <dgm:pt modelId="{DC4C656B-C6F3-4F0B-8CD8-6558106FFB70}" type="pres">
      <dgm:prSet presAssocID="{8D8B7CC1-9380-4ADF-A553-2D5D972A5AB6}" presName="negativeSpace" presStyleCnt="0"/>
      <dgm:spPr/>
    </dgm:pt>
    <dgm:pt modelId="{B303089A-A14E-443A-8F2A-E985982A4539}" type="pres">
      <dgm:prSet presAssocID="{8D8B7CC1-9380-4ADF-A553-2D5D972A5AB6}" presName="childText" presStyleLbl="conFgAcc1" presStyleIdx="8" presStyleCnt="12">
        <dgm:presLayoutVars>
          <dgm:bulletEnabled val="1"/>
        </dgm:presLayoutVars>
      </dgm:prSet>
      <dgm:spPr/>
    </dgm:pt>
    <dgm:pt modelId="{84304C87-9DEE-4DFF-A17A-1EF4FF4EC6D0}" type="pres">
      <dgm:prSet presAssocID="{A94EE0E8-2B61-4BBE-B173-C155562E0FF5}" presName="spaceBetweenRectangles" presStyleCnt="0"/>
      <dgm:spPr/>
    </dgm:pt>
    <dgm:pt modelId="{F2D03530-249A-4EB1-BA63-B07DF61ABABA}" type="pres">
      <dgm:prSet presAssocID="{B6DE656E-DB9E-4CCA-8F72-CB3F832D862E}" presName="parentLin" presStyleCnt="0"/>
      <dgm:spPr/>
    </dgm:pt>
    <dgm:pt modelId="{667379F2-F4E4-45F9-A4CF-9DD900C10098}" type="pres">
      <dgm:prSet presAssocID="{B6DE656E-DB9E-4CCA-8F72-CB3F832D862E}" presName="parentLeftMargin" presStyleLbl="node1" presStyleIdx="8" presStyleCnt="12"/>
      <dgm:spPr/>
      <dgm:t>
        <a:bodyPr/>
        <a:lstStyle/>
        <a:p>
          <a:endParaRPr lang="en-US"/>
        </a:p>
      </dgm:t>
    </dgm:pt>
    <dgm:pt modelId="{882FFDE4-8171-426F-AFFE-ED55DC8EE084}" type="pres">
      <dgm:prSet presAssocID="{B6DE656E-DB9E-4CCA-8F72-CB3F832D862E}" presName="parentText" presStyleLbl="node1" presStyleIdx="9" presStyleCnt="12">
        <dgm:presLayoutVars>
          <dgm:chMax val="0"/>
          <dgm:bulletEnabled val="1"/>
        </dgm:presLayoutVars>
      </dgm:prSet>
      <dgm:spPr/>
      <dgm:t>
        <a:bodyPr/>
        <a:lstStyle/>
        <a:p>
          <a:endParaRPr lang="en-US"/>
        </a:p>
      </dgm:t>
    </dgm:pt>
    <dgm:pt modelId="{4E2D323D-36DC-4EE3-BECF-CB66B48E4CDB}" type="pres">
      <dgm:prSet presAssocID="{B6DE656E-DB9E-4CCA-8F72-CB3F832D862E}" presName="negativeSpace" presStyleCnt="0"/>
      <dgm:spPr/>
    </dgm:pt>
    <dgm:pt modelId="{2AA3CB76-87B6-49EB-97D0-236970BD9E69}" type="pres">
      <dgm:prSet presAssocID="{B6DE656E-DB9E-4CCA-8F72-CB3F832D862E}" presName="childText" presStyleLbl="conFgAcc1" presStyleIdx="9" presStyleCnt="12">
        <dgm:presLayoutVars>
          <dgm:bulletEnabled val="1"/>
        </dgm:presLayoutVars>
      </dgm:prSet>
      <dgm:spPr/>
    </dgm:pt>
    <dgm:pt modelId="{38515083-A810-4627-A57F-35064C207103}" type="pres">
      <dgm:prSet presAssocID="{D26A0CDC-39EB-494F-8294-3872C6B71B99}" presName="spaceBetweenRectangles" presStyleCnt="0"/>
      <dgm:spPr/>
    </dgm:pt>
    <dgm:pt modelId="{B1B0F2D9-C1A7-4FBD-9964-773C7AC71B8C}" type="pres">
      <dgm:prSet presAssocID="{50E12D4A-C4A2-4D7F-80E2-36BF3E9126C2}" presName="parentLin" presStyleCnt="0"/>
      <dgm:spPr/>
    </dgm:pt>
    <dgm:pt modelId="{2A408E9C-6F2C-42F6-8924-CBE84D9065D4}" type="pres">
      <dgm:prSet presAssocID="{50E12D4A-C4A2-4D7F-80E2-36BF3E9126C2}" presName="parentLeftMargin" presStyleLbl="node1" presStyleIdx="9" presStyleCnt="12"/>
      <dgm:spPr/>
      <dgm:t>
        <a:bodyPr/>
        <a:lstStyle/>
        <a:p>
          <a:endParaRPr lang="en-US"/>
        </a:p>
      </dgm:t>
    </dgm:pt>
    <dgm:pt modelId="{1352F426-8BCD-44E2-97E4-41EAA46B6807}" type="pres">
      <dgm:prSet presAssocID="{50E12D4A-C4A2-4D7F-80E2-36BF3E9126C2}" presName="parentText" presStyleLbl="node1" presStyleIdx="10" presStyleCnt="12">
        <dgm:presLayoutVars>
          <dgm:chMax val="0"/>
          <dgm:bulletEnabled val="1"/>
        </dgm:presLayoutVars>
      </dgm:prSet>
      <dgm:spPr/>
      <dgm:t>
        <a:bodyPr/>
        <a:lstStyle/>
        <a:p>
          <a:endParaRPr lang="en-US"/>
        </a:p>
      </dgm:t>
    </dgm:pt>
    <dgm:pt modelId="{E2B74146-9718-4029-AEFE-D762FEB57C3F}" type="pres">
      <dgm:prSet presAssocID="{50E12D4A-C4A2-4D7F-80E2-36BF3E9126C2}" presName="negativeSpace" presStyleCnt="0"/>
      <dgm:spPr/>
    </dgm:pt>
    <dgm:pt modelId="{E7B5EB47-1C63-4D12-988D-414B31E2D638}" type="pres">
      <dgm:prSet presAssocID="{50E12D4A-C4A2-4D7F-80E2-36BF3E9126C2}" presName="childText" presStyleLbl="conFgAcc1" presStyleIdx="10" presStyleCnt="12">
        <dgm:presLayoutVars>
          <dgm:bulletEnabled val="1"/>
        </dgm:presLayoutVars>
      </dgm:prSet>
      <dgm:spPr/>
    </dgm:pt>
    <dgm:pt modelId="{BB3BAB57-46DA-44F4-AAB5-130064D363CD}" type="pres">
      <dgm:prSet presAssocID="{FA084954-4024-45F0-B668-145BC5723C13}" presName="spaceBetweenRectangles" presStyleCnt="0"/>
      <dgm:spPr/>
    </dgm:pt>
    <dgm:pt modelId="{96F8EFFD-3A28-4241-AFFB-93EAD3312BB6}" type="pres">
      <dgm:prSet presAssocID="{E6219B1F-8B46-4985-BC2E-2CA0D350777B}" presName="parentLin" presStyleCnt="0"/>
      <dgm:spPr/>
    </dgm:pt>
    <dgm:pt modelId="{429F0C76-AD4E-4040-843F-E1E921FC75EB}" type="pres">
      <dgm:prSet presAssocID="{E6219B1F-8B46-4985-BC2E-2CA0D350777B}" presName="parentLeftMargin" presStyleLbl="node1" presStyleIdx="10" presStyleCnt="12"/>
      <dgm:spPr/>
      <dgm:t>
        <a:bodyPr/>
        <a:lstStyle/>
        <a:p>
          <a:endParaRPr lang="en-US"/>
        </a:p>
      </dgm:t>
    </dgm:pt>
    <dgm:pt modelId="{7A698EC2-1443-4BE2-9D58-59E6C00329B3}" type="pres">
      <dgm:prSet presAssocID="{E6219B1F-8B46-4985-BC2E-2CA0D350777B}" presName="parentText" presStyleLbl="node1" presStyleIdx="11" presStyleCnt="12">
        <dgm:presLayoutVars>
          <dgm:chMax val="0"/>
          <dgm:bulletEnabled val="1"/>
        </dgm:presLayoutVars>
      </dgm:prSet>
      <dgm:spPr/>
      <dgm:t>
        <a:bodyPr/>
        <a:lstStyle/>
        <a:p>
          <a:endParaRPr lang="en-US"/>
        </a:p>
      </dgm:t>
    </dgm:pt>
    <dgm:pt modelId="{A5D2EFEE-82CE-43EA-B16E-0C5D109C19FA}" type="pres">
      <dgm:prSet presAssocID="{E6219B1F-8B46-4985-BC2E-2CA0D350777B}" presName="negativeSpace" presStyleCnt="0"/>
      <dgm:spPr/>
    </dgm:pt>
    <dgm:pt modelId="{12924FF0-17BA-4A2A-B2F5-2D94CEFFBBF1}" type="pres">
      <dgm:prSet presAssocID="{E6219B1F-8B46-4985-BC2E-2CA0D350777B}" presName="childText" presStyleLbl="conFgAcc1" presStyleIdx="11" presStyleCnt="12">
        <dgm:presLayoutVars>
          <dgm:bulletEnabled val="1"/>
        </dgm:presLayoutVars>
      </dgm:prSet>
      <dgm:spPr/>
    </dgm:pt>
  </dgm:ptLst>
  <dgm:cxnLst>
    <dgm:cxn modelId="{AB98B80A-4D3A-4127-8DF4-7CE8E8760DA4}" type="presOf" srcId="{510B1BB7-03FC-41A3-BDFE-5DFD3CB173FD}" destId="{98EC8412-C770-4396-87D3-8164E3D20B5B}" srcOrd="0" destOrd="0" presId="urn:microsoft.com/office/officeart/2005/8/layout/list1"/>
    <dgm:cxn modelId="{041B61C8-8010-492C-9257-29DA0AF35F4E}" type="presOf" srcId="{B7354AB9-B16A-427D-9DB2-CC3C154B7248}" destId="{A6DE0242-15D0-48CD-AD5D-B860E822DEBB}" srcOrd="0" destOrd="0" presId="urn:microsoft.com/office/officeart/2005/8/layout/list1"/>
    <dgm:cxn modelId="{0071833E-8590-4C4F-9812-F92A8B3E252C}" type="presOf" srcId="{8D8B7CC1-9380-4ADF-A553-2D5D972A5AB6}" destId="{282813E0-8446-406B-9C35-D3508D3CE27D}" srcOrd="0" destOrd="0" presId="urn:microsoft.com/office/officeart/2005/8/layout/list1"/>
    <dgm:cxn modelId="{4C180849-C279-4B41-BB88-1989E2F37DF6}" type="presOf" srcId="{8D8B7CC1-9380-4ADF-A553-2D5D972A5AB6}" destId="{1C0600FB-E893-4B4E-A625-14351F866455}" srcOrd="1" destOrd="0" presId="urn:microsoft.com/office/officeart/2005/8/layout/list1"/>
    <dgm:cxn modelId="{968AC2BF-DDD6-4F16-B66E-DF338F7545E3}" srcId="{F29C4788-7DF1-4153-A353-C6B26F2455CF}" destId="{B902073A-0EE2-447B-85CE-172AD214B29C}" srcOrd="4" destOrd="0" parTransId="{A35593CB-B30F-4864-9D65-DE24AAC6B625}" sibTransId="{18C23E7E-A405-48D7-956B-6810CD48A692}"/>
    <dgm:cxn modelId="{F7B74F65-2358-4896-99F7-6D8F10160A94}" type="presOf" srcId="{F0C71101-C9F3-444A-BB3E-15C61BE9E4FB}" destId="{3B2B023E-3C63-4D3B-B187-A988BF26713F}" srcOrd="0" destOrd="0" presId="urn:microsoft.com/office/officeart/2005/8/layout/list1"/>
    <dgm:cxn modelId="{9C76DB9A-66C1-4732-8F94-1374D486C27B}" type="presOf" srcId="{510B1BB7-03FC-41A3-BDFE-5DFD3CB173FD}" destId="{DB28F288-3A23-40F8-AB1D-3BEB6DAB7830}" srcOrd="1" destOrd="0" presId="urn:microsoft.com/office/officeart/2005/8/layout/list1"/>
    <dgm:cxn modelId="{5549FAB8-94B4-42FB-A60C-729A95C7524E}" type="presOf" srcId="{E6219B1F-8B46-4985-BC2E-2CA0D350777B}" destId="{7A698EC2-1443-4BE2-9D58-59E6C00329B3}" srcOrd="1" destOrd="0" presId="urn:microsoft.com/office/officeart/2005/8/layout/list1"/>
    <dgm:cxn modelId="{0B4092CB-DA6D-4E4B-A4A6-FC34C7DF46B1}" type="presOf" srcId="{B902073A-0EE2-447B-85CE-172AD214B29C}" destId="{F64FF075-0739-4820-99FB-7ACEA659199C}" srcOrd="1" destOrd="0" presId="urn:microsoft.com/office/officeart/2005/8/layout/list1"/>
    <dgm:cxn modelId="{121D416E-C960-4284-94C7-96A665B6FC33}" srcId="{F29C4788-7DF1-4153-A353-C6B26F2455CF}" destId="{EEEFDD78-5721-4B46-8832-3F4EB50185E6}" srcOrd="3" destOrd="0" parTransId="{E91A92F2-AA19-49E8-952D-D2A715F54A17}" sibTransId="{2C0D8FAB-3DBE-48FC-8E63-D3990F240F7C}"/>
    <dgm:cxn modelId="{C90E4F5A-F30B-4B6F-A7E9-0AB863DCCC2D}" type="presOf" srcId="{EEEFDD78-5721-4B46-8832-3F4EB50185E6}" destId="{FD917C59-02E2-4CF5-B19F-280F85FCFE8A}" srcOrd="1" destOrd="0" presId="urn:microsoft.com/office/officeart/2005/8/layout/list1"/>
    <dgm:cxn modelId="{F151346F-894A-4DE5-AA5C-0E63A531A79F}" type="presOf" srcId="{F0C71101-C9F3-444A-BB3E-15C61BE9E4FB}" destId="{D1379EDA-56D2-474F-B1EA-B3A3525F6224}" srcOrd="1" destOrd="0" presId="urn:microsoft.com/office/officeart/2005/8/layout/list1"/>
    <dgm:cxn modelId="{CF26A078-C1A4-4688-9711-E29DFA325000}" srcId="{F29C4788-7DF1-4153-A353-C6B26F2455CF}" destId="{94CA5175-20D5-46EA-8C1E-5A1EE3822A3F}" srcOrd="6" destOrd="0" parTransId="{A6AD99FB-86D7-4751-9C77-01277ECEC00E}" sibTransId="{D3B7FBFA-A36D-4232-980B-6920391CA26C}"/>
    <dgm:cxn modelId="{1CA9F7E5-3984-434A-9DF6-676816C362F5}" type="presOf" srcId="{94CA5175-20D5-46EA-8C1E-5A1EE3822A3F}" destId="{9EF2B036-8F1D-42EF-9B6A-7C143E64A77C}" srcOrd="1" destOrd="0" presId="urn:microsoft.com/office/officeart/2005/8/layout/list1"/>
    <dgm:cxn modelId="{58533321-D912-4B31-9CED-664CE83F6C94}" type="presOf" srcId="{B6DE656E-DB9E-4CCA-8F72-CB3F832D862E}" destId="{667379F2-F4E4-45F9-A4CF-9DD900C10098}" srcOrd="0" destOrd="0" presId="urn:microsoft.com/office/officeart/2005/8/layout/list1"/>
    <dgm:cxn modelId="{62F1E637-0542-4339-9ED0-C24DA2BC0E03}" type="presOf" srcId="{8BA5FBD2-BB67-4AC4-A596-77C498FED59F}" destId="{CAC7A58A-8BD6-43A2-9EB7-394E31615A8D}" srcOrd="0" destOrd="0" presId="urn:microsoft.com/office/officeart/2005/8/layout/list1"/>
    <dgm:cxn modelId="{19F9DA21-2201-487B-9BD0-849E267F8022}" srcId="{F29C4788-7DF1-4153-A353-C6B26F2455CF}" destId="{B6DE656E-DB9E-4CCA-8F72-CB3F832D862E}" srcOrd="9" destOrd="0" parTransId="{38167C28-61CA-47B5-8416-424798911643}" sibTransId="{D26A0CDC-39EB-494F-8294-3872C6B71B99}"/>
    <dgm:cxn modelId="{2E154AFC-8A88-4CA3-BE3D-F66B7A9B1EC3}" srcId="{F29C4788-7DF1-4153-A353-C6B26F2455CF}" destId="{8D8B7CC1-9380-4ADF-A553-2D5D972A5AB6}" srcOrd="8" destOrd="0" parTransId="{261FB49E-4EB2-4DA0-827B-5C839E1A225D}" sibTransId="{A94EE0E8-2B61-4BBE-B173-C155562E0FF5}"/>
    <dgm:cxn modelId="{1EE30E49-F0F6-4D79-B394-C78F7620A1F5}" type="presOf" srcId="{EEEFDD78-5721-4B46-8832-3F4EB50185E6}" destId="{2A0E3A8E-045C-457B-8C2B-5E76DB420759}" srcOrd="0" destOrd="0" presId="urn:microsoft.com/office/officeart/2005/8/layout/list1"/>
    <dgm:cxn modelId="{93921264-27B6-4EB9-B6AF-D08CD0C8F86D}" type="presOf" srcId="{8BA5FBD2-BB67-4AC4-A596-77C498FED59F}" destId="{8043E87F-E4D4-4DF7-9D20-5FF258B9C276}" srcOrd="1" destOrd="0" presId="urn:microsoft.com/office/officeart/2005/8/layout/list1"/>
    <dgm:cxn modelId="{0ADB701E-9823-49CD-BEDC-2C8ADF619BA2}" srcId="{F29C4788-7DF1-4153-A353-C6B26F2455CF}" destId="{F0C71101-C9F3-444A-BB3E-15C61BE9E4FB}" srcOrd="7" destOrd="0" parTransId="{A144817E-2787-43F2-9A37-AC32979A5B3E}" sibTransId="{B947C5B7-D232-433E-8C73-4D1B190B7BC0}"/>
    <dgm:cxn modelId="{96648F07-AEE4-467C-8DCA-71C8B39716CA}" type="presOf" srcId="{B7354AB9-B16A-427D-9DB2-CC3C154B7248}" destId="{EFE1E040-1798-42B2-B2B7-271493DAD7DE}" srcOrd="1" destOrd="0" presId="urn:microsoft.com/office/officeart/2005/8/layout/list1"/>
    <dgm:cxn modelId="{305BB633-0C8D-4562-A776-9A00082F9BDC}" srcId="{F29C4788-7DF1-4153-A353-C6B26F2455CF}" destId="{E6219B1F-8B46-4985-BC2E-2CA0D350777B}" srcOrd="11" destOrd="0" parTransId="{AF155D79-EBC6-44FD-AED9-DE5F2E01687B}" sibTransId="{5FAD6FF7-1BAC-442C-AFCE-8B086017D37F}"/>
    <dgm:cxn modelId="{9187EA5E-1FA1-48AF-92BB-48BD15E0289E}" srcId="{F29C4788-7DF1-4153-A353-C6B26F2455CF}" destId="{510B1BB7-03FC-41A3-BDFE-5DFD3CB173FD}" srcOrd="2" destOrd="0" parTransId="{305F08D7-6B20-4910-B780-1BE553750C3B}" sibTransId="{F48DEFA1-765F-4E34-AA21-20A566FEB0A0}"/>
    <dgm:cxn modelId="{63071174-D04E-421E-92E7-FD30F87AD534}" type="presOf" srcId="{94CA5175-20D5-46EA-8C1E-5A1EE3822A3F}" destId="{57FC4035-63D3-4AEB-8285-0C0ED2298AB6}" srcOrd="0" destOrd="0" presId="urn:microsoft.com/office/officeart/2005/8/layout/list1"/>
    <dgm:cxn modelId="{462B4677-BE10-40D6-8601-C859E6BA386D}" type="presOf" srcId="{50E12D4A-C4A2-4D7F-80E2-36BF3E9126C2}" destId="{2A408E9C-6F2C-42F6-8924-CBE84D9065D4}" srcOrd="0" destOrd="0" presId="urn:microsoft.com/office/officeart/2005/8/layout/list1"/>
    <dgm:cxn modelId="{800B6FE6-7A83-44CB-ACC1-1703809FDEC8}" srcId="{F29C4788-7DF1-4153-A353-C6B26F2455CF}" destId="{B7354AB9-B16A-427D-9DB2-CC3C154B7248}" srcOrd="5" destOrd="0" parTransId="{EAA98FCB-8FF5-4100-B5FF-84A9214E505E}" sibTransId="{CD22D91F-4CDB-4A32-828D-3BB3143747EC}"/>
    <dgm:cxn modelId="{C1D4630C-D1EA-40C2-BFA9-FAAACB293D19}" type="presOf" srcId="{E6219B1F-8B46-4985-BC2E-2CA0D350777B}" destId="{429F0C76-AD4E-4040-843F-E1E921FC75EB}" srcOrd="0" destOrd="0" presId="urn:microsoft.com/office/officeart/2005/8/layout/list1"/>
    <dgm:cxn modelId="{578F0807-B815-4BBE-BB51-160CDAB62DA5}" srcId="{F29C4788-7DF1-4153-A353-C6B26F2455CF}" destId="{4246FC13-B8D4-4428-8050-1BAC0E1F8E92}" srcOrd="1" destOrd="0" parTransId="{C2014155-E87C-458E-BE34-510F67A4DB44}" sibTransId="{20DBE868-6AAF-48F9-BE39-54C60056F5E5}"/>
    <dgm:cxn modelId="{0C86DDA0-DBC0-4652-B206-518811ABF486}" type="presOf" srcId="{B902073A-0EE2-447B-85CE-172AD214B29C}" destId="{6BEF1FE0-9DFA-4617-9A91-002B657F7217}" srcOrd="0" destOrd="0" presId="urn:microsoft.com/office/officeart/2005/8/layout/list1"/>
    <dgm:cxn modelId="{CA7B4497-6B4E-4E37-8872-1660A376D192}" type="presOf" srcId="{4246FC13-B8D4-4428-8050-1BAC0E1F8E92}" destId="{21E0AD00-5C52-4A05-9218-9A697F1B9023}" srcOrd="0" destOrd="0" presId="urn:microsoft.com/office/officeart/2005/8/layout/list1"/>
    <dgm:cxn modelId="{563CCE94-2C02-49C2-B663-A17BDD5CC15E}" type="presOf" srcId="{B6DE656E-DB9E-4CCA-8F72-CB3F832D862E}" destId="{882FFDE4-8171-426F-AFFE-ED55DC8EE084}" srcOrd="1" destOrd="0" presId="urn:microsoft.com/office/officeart/2005/8/layout/list1"/>
    <dgm:cxn modelId="{A28CFA30-35B2-40B4-A886-FC6832DE6563}" type="presOf" srcId="{4246FC13-B8D4-4428-8050-1BAC0E1F8E92}" destId="{B90104A8-747E-4A3E-AFE0-E024EEF4CE25}" srcOrd="1" destOrd="0" presId="urn:microsoft.com/office/officeart/2005/8/layout/list1"/>
    <dgm:cxn modelId="{508CEC17-A7D1-47BD-85E5-EFF9C85AE581}" type="presOf" srcId="{F29C4788-7DF1-4153-A353-C6B26F2455CF}" destId="{4FDFA607-F1DB-4336-8F67-BFF2624E6267}" srcOrd="0" destOrd="0" presId="urn:microsoft.com/office/officeart/2005/8/layout/list1"/>
    <dgm:cxn modelId="{48AEBAC9-F874-4A6F-9E9A-C58994CA214F}" srcId="{F29C4788-7DF1-4153-A353-C6B26F2455CF}" destId="{50E12D4A-C4A2-4D7F-80E2-36BF3E9126C2}" srcOrd="10" destOrd="0" parTransId="{AE98922F-A1FF-429F-B9E6-4EFEC0997152}" sibTransId="{FA084954-4024-45F0-B668-145BC5723C13}"/>
    <dgm:cxn modelId="{DF4AC0F1-92DD-4E57-A842-39D588770DC5}" srcId="{F29C4788-7DF1-4153-A353-C6B26F2455CF}" destId="{8BA5FBD2-BB67-4AC4-A596-77C498FED59F}" srcOrd="0" destOrd="0" parTransId="{C601FAB1-9EEE-4192-9B62-0ADBD1E42DD4}" sibTransId="{48A9DC3C-D499-4C7A-9C48-CE3958655932}"/>
    <dgm:cxn modelId="{A8EBA95B-3EF3-4782-9C02-F1A07EC10B59}" type="presOf" srcId="{50E12D4A-C4A2-4D7F-80E2-36BF3E9126C2}" destId="{1352F426-8BCD-44E2-97E4-41EAA46B6807}" srcOrd="1" destOrd="0" presId="urn:microsoft.com/office/officeart/2005/8/layout/list1"/>
    <dgm:cxn modelId="{420F33A5-428E-40D9-BD05-5586103E98CB}" type="presParOf" srcId="{4FDFA607-F1DB-4336-8F67-BFF2624E6267}" destId="{6757554B-CE9F-4990-8936-E7A1A3224365}" srcOrd="0" destOrd="0" presId="urn:microsoft.com/office/officeart/2005/8/layout/list1"/>
    <dgm:cxn modelId="{D63478F6-79E1-47BE-BF9D-D4FC0A2F90B2}" type="presParOf" srcId="{6757554B-CE9F-4990-8936-E7A1A3224365}" destId="{CAC7A58A-8BD6-43A2-9EB7-394E31615A8D}" srcOrd="0" destOrd="0" presId="urn:microsoft.com/office/officeart/2005/8/layout/list1"/>
    <dgm:cxn modelId="{57502C60-AA78-429A-BF5E-143A1695B818}" type="presParOf" srcId="{6757554B-CE9F-4990-8936-E7A1A3224365}" destId="{8043E87F-E4D4-4DF7-9D20-5FF258B9C276}" srcOrd="1" destOrd="0" presId="urn:microsoft.com/office/officeart/2005/8/layout/list1"/>
    <dgm:cxn modelId="{A15B8B10-2D43-4C61-8D0B-DAC939833D2A}" type="presParOf" srcId="{4FDFA607-F1DB-4336-8F67-BFF2624E6267}" destId="{7DC542AD-5BB4-466F-9440-BD660BB7031E}" srcOrd="1" destOrd="0" presId="urn:microsoft.com/office/officeart/2005/8/layout/list1"/>
    <dgm:cxn modelId="{6CB0D47A-9190-4779-BD2C-D74004C221E7}" type="presParOf" srcId="{4FDFA607-F1DB-4336-8F67-BFF2624E6267}" destId="{553B4263-700B-4BBA-8C01-5D930301F507}" srcOrd="2" destOrd="0" presId="urn:microsoft.com/office/officeart/2005/8/layout/list1"/>
    <dgm:cxn modelId="{749F67B3-F0E0-4FEF-9739-82B1AFFBA1DA}" type="presParOf" srcId="{4FDFA607-F1DB-4336-8F67-BFF2624E6267}" destId="{BBD42DED-408D-4336-B047-FC44FAA59A2F}" srcOrd="3" destOrd="0" presId="urn:microsoft.com/office/officeart/2005/8/layout/list1"/>
    <dgm:cxn modelId="{96BAF9D8-24C8-4169-977A-2228EE245643}" type="presParOf" srcId="{4FDFA607-F1DB-4336-8F67-BFF2624E6267}" destId="{4C3EE589-EB0E-442A-A873-9B34A3AB8F84}" srcOrd="4" destOrd="0" presId="urn:microsoft.com/office/officeart/2005/8/layout/list1"/>
    <dgm:cxn modelId="{2352C671-6BC7-4FFF-A651-D707B60C5FFE}" type="presParOf" srcId="{4C3EE589-EB0E-442A-A873-9B34A3AB8F84}" destId="{21E0AD00-5C52-4A05-9218-9A697F1B9023}" srcOrd="0" destOrd="0" presId="urn:microsoft.com/office/officeart/2005/8/layout/list1"/>
    <dgm:cxn modelId="{84AF9070-D68C-4549-BA76-FE1B3BCCA3C5}" type="presParOf" srcId="{4C3EE589-EB0E-442A-A873-9B34A3AB8F84}" destId="{B90104A8-747E-4A3E-AFE0-E024EEF4CE25}" srcOrd="1" destOrd="0" presId="urn:microsoft.com/office/officeart/2005/8/layout/list1"/>
    <dgm:cxn modelId="{B40FDE79-C258-4B69-B6BB-84D1C8E43DEE}" type="presParOf" srcId="{4FDFA607-F1DB-4336-8F67-BFF2624E6267}" destId="{0C286B18-8707-46B7-9C4C-BAC7BC048DCD}" srcOrd="5" destOrd="0" presId="urn:microsoft.com/office/officeart/2005/8/layout/list1"/>
    <dgm:cxn modelId="{5E15F117-2EB0-4C7F-8D99-DD7D8D9CDDFA}" type="presParOf" srcId="{4FDFA607-F1DB-4336-8F67-BFF2624E6267}" destId="{E2C61B88-6433-4AF6-9648-726EF6ABDDC1}" srcOrd="6" destOrd="0" presId="urn:microsoft.com/office/officeart/2005/8/layout/list1"/>
    <dgm:cxn modelId="{6AD744B0-4764-4D0C-A2C6-039192BCB453}" type="presParOf" srcId="{4FDFA607-F1DB-4336-8F67-BFF2624E6267}" destId="{6FDCDC62-8283-4086-A43D-F5CCC2AF683B}" srcOrd="7" destOrd="0" presId="urn:microsoft.com/office/officeart/2005/8/layout/list1"/>
    <dgm:cxn modelId="{894C116C-487A-4122-8108-59A478858893}" type="presParOf" srcId="{4FDFA607-F1DB-4336-8F67-BFF2624E6267}" destId="{2783185E-C2C5-4B5D-AF2E-0D869AF4A33F}" srcOrd="8" destOrd="0" presId="urn:microsoft.com/office/officeart/2005/8/layout/list1"/>
    <dgm:cxn modelId="{DC3120D0-DB35-4F99-A17D-F745906BA34D}" type="presParOf" srcId="{2783185E-C2C5-4B5D-AF2E-0D869AF4A33F}" destId="{98EC8412-C770-4396-87D3-8164E3D20B5B}" srcOrd="0" destOrd="0" presId="urn:microsoft.com/office/officeart/2005/8/layout/list1"/>
    <dgm:cxn modelId="{F1B50E81-DC84-407B-A523-8D8EDDA4F6FA}" type="presParOf" srcId="{2783185E-C2C5-4B5D-AF2E-0D869AF4A33F}" destId="{DB28F288-3A23-40F8-AB1D-3BEB6DAB7830}" srcOrd="1" destOrd="0" presId="urn:microsoft.com/office/officeart/2005/8/layout/list1"/>
    <dgm:cxn modelId="{2E1930E0-AD9B-43B1-A1CF-93447B1B7E3B}" type="presParOf" srcId="{4FDFA607-F1DB-4336-8F67-BFF2624E6267}" destId="{647ABCC4-2AF0-404F-9AE9-2243F84192A7}" srcOrd="9" destOrd="0" presId="urn:microsoft.com/office/officeart/2005/8/layout/list1"/>
    <dgm:cxn modelId="{A2AC456E-662E-4A55-A910-6A02BF5606E3}" type="presParOf" srcId="{4FDFA607-F1DB-4336-8F67-BFF2624E6267}" destId="{55F5D9B3-F343-40B7-913E-968C4568752B}" srcOrd="10" destOrd="0" presId="urn:microsoft.com/office/officeart/2005/8/layout/list1"/>
    <dgm:cxn modelId="{D2724279-B857-4098-87AE-232C25DD1338}" type="presParOf" srcId="{4FDFA607-F1DB-4336-8F67-BFF2624E6267}" destId="{7D11B820-0564-4592-A824-3182F6670C00}" srcOrd="11" destOrd="0" presId="urn:microsoft.com/office/officeart/2005/8/layout/list1"/>
    <dgm:cxn modelId="{961DE765-7767-489E-B8A9-3C0A03D8C870}" type="presParOf" srcId="{4FDFA607-F1DB-4336-8F67-BFF2624E6267}" destId="{4607DD5F-96C8-430E-B9C6-2119C212B4A2}" srcOrd="12" destOrd="0" presId="urn:microsoft.com/office/officeart/2005/8/layout/list1"/>
    <dgm:cxn modelId="{02B75A9A-1D30-4396-8F87-AE2A9FBDD937}" type="presParOf" srcId="{4607DD5F-96C8-430E-B9C6-2119C212B4A2}" destId="{2A0E3A8E-045C-457B-8C2B-5E76DB420759}" srcOrd="0" destOrd="0" presId="urn:microsoft.com/office/officeart/2005/8/layout/list1"/>
    <dgm:cxn modelId="{AA4D197D-D396-42EF-A552-6809F4FCBAA2}" type="presParOf" srcId="{4607DD5F-96C8-430E-B9C6-2119C212B4A2}" destId="{FD917C59-02E2-4CF5-B19F-280F85FCFE8A}" srcOrd="1" destOrd="0" presId="urn:microsoft.com/office/officeart/2005/8/layout/list1"/>
    <dgm:cxn modelId="{70229ABB-985E-4350-8C85-5210A6758DC6}" type="presParOf" srcId="{4FDFA607-F1DB-4336-8F67-BFF2624E6267}" destId="{8C1A074D-1AB7-496D-973B-C322F5CDE14E}" srcOrd="13" destOrd="0" presId="urn:microsoft.com/office/officeart/2005/8/layout/list1"/>
    <dgm:cxn modelId="{EDDA2D3C-7C2E-4736-8F0F-02ED193606BD}" type="presParOf" srcId="{4FDFA607-F1DB-4336-8F67-BFF2624E6267}" destId="{9401A571-60FB-4F2F-85F9-37473F726553}" srcOrd="14" destOrd="0" presId="urn:microsoft.com/office/officeart/2005/8/layout/list1"/>
    <dgm:cxn modelId="{0E2430A3-5056-4E6C-B589-28B202ADDBEC}" type="presParOf" srcId="{4FDFA607-F1DB-4336-8F67-BFF2624E6267}" destId="{319E47B6-F755-4D81-A77D-84C0FD339639}" srcOrd="15" destOrd="0" presId="urn:microsoft.com/office/officeart/2005/8/layout/list1"/>
    <dgm:cxn modelId="{7080AB15-B272-45FB-823D-54B5E270BD31}" type="presParOf" srcId="{4FDFA607-F1DB-4336-8F67-BFF2624E6267}" destId="{6AD9F215-CDE7-4DF3-A3F0-70ACDC47B0C1}" srcOrd="16" destOrd="0" presId="urn:microsoft.com/office/officeart/2005/8/layout/list1"/>
    <dgm:cxn modelId="{B519C668-CF6F-4DFA-A1B9-EB025109E485}" type="presParOf" srcId="{6AD9F215-CDE7-4DF3-A3F0-70ACDC47B0C1}" destId="{6BEF1FE0-9DFA-4617-9A91-002B657F7217}" srcOrd="0" destOrd="0" presId="urn:microsoft.com/office/officeart/2005/8/layout/list1"/>
    <dgm:cxn modelId="{09BC2923-B056-4E15-A0F3-4E3B097C8C27}" type="presParOf" srcId="{6AD9F215-CDE7-4DF3-A3F0-70ACDC47B0C1}" destId="{F64FF075-0739-4820-99FB-7ACEA659199C}" srcOrd="1" destOrd="0" presId="urn:microsoft.com/office/officeart/2005/8/layout/list1"/>
    <dgm:cxn modelId="{2CCA87C6-A014-4FE2-AE63-49881FD6F17A}" type="presParOf" srcId="{4FDFA607-F1DB-4336-8F67-BFF2624E6267}" destId="{FECAF174-ABA5-4991-951F-1B7E79E9CCB3}" srcOrd="17" destOrd="0" presId="urn:microsoft.com/office/officeart/2005/8/layout/list1"/>
    <dgm:cxn modelId="{C71E06EF-6811-496D-B6D1-4108B8DD45AF}" type="presParOf" srcId="{4FDFA607-F1DB-4336-8F67-BFF2624E6267}" destId="{DB772EF2-B77F-478A-ACFC-EE1C778D00ED}" srcOrd="18" destOrd="0" presId="urn:microsoft.com/office/officeart/2005/8/layout/list1"/>
    <dgm:cxn modelId="{1BB5639F-AFCB-4EFA-9142-77C3C8F76A1F}" type="presParOf" srcId="{4FDFA607-F1DB-4336-8F67-BFF2624E6267}" destId="{94FF7537-3FFE-455E-B1E1-D9FF84B03AB6}" srcOrd="19" destOrd="0" presId="urn:microsoft.com/office/officeart/2005/8/layout/list1"/>
    <dgm:cxn modelId="{1C6701CC-77A6-49C6-A3F7-1ABD49CD84E7}" type="presParOf" srcId="{4FDFA607-F1DB-4336-8F67-BFF2624E6267}" destId="{27CCCF39-2D3A-4070-8970-4698AAA15234}" srcOrd="20" destOrd="0" presId="urn:microsoft.com/office/officeart/2005/8/layout/list1"/>
    <dgm:cxn modelId="{700B26E5-954B-4267-9234-FF411A4887C5}" type="presParOf" srcId="{27CCCF39-2D3A-4070-8970-4698AAA15234}" destId="{A6DE0242-15D0-48CD-AD5D-B860E822DEBB}" srcOrd="0" destOrd="0" presId="urn:microsoft.com/office/officeart/2005/8/layout/list1"/>
    <dgm:cxn modelId="{400FCCCE-522F-499B-836F-0447E03945A4}" type="presParOf" srcId="{27CCCF39-2D3A-4070-8970-4698AAA15234}" destId="{EFE1E040-1798-42B2-B2B7-271493DAD7DE}" srcOrd="1" destOrd="0" presId="urn:microsoft.com/office/officeart/2005/8/layout/list1"/>
    <dgm:cxn modelId="{09DA8156-A80F-4280-B3D9-46D798437B6B}" type="presParOf" srcId="{4FDFA607-F1DB-4336-8F67-BFF2624E6267}" destId="{E2E68397-2127-40BF-8878-7F169420777C}" srcOrd="21" destOrd="0" presId="urn:microsoft.com/office/officeart/2005/8/layout/list1"/>
    <dgm:cxn modelId="{35868CED-B949-4176-9290-96F074206E62}" type="presParOf" srcId="{4FDFA607-F1DB-4336-8F67-BFF2624E6267}" destId="{4CE0EA44-51F1-4305-B5F3-ED9326CAA3E6}" srcOrd="22" destOrd="0" presId="urn:microsoft.com/office/officeart/2005/8/layout/list1"/>
    <dgm:cxn modelId="{82A71432-C361-4FB9-A091-21F5CE4974DE}" type="presParOf" srcId="{4FDFA607-F1DB-4336-8F67-BFF2624E6267}" destId="{069C2F61-CC82-473E-9F2D-FC4DA5F5FC1E}" srcOrd="23" destOrd="0" presId="urn:microsoft.com/office/officeart/2005/8/layout/list1"/>
    <dgm:cxn modelId="{A0A20CF8-9390-4563-B4C9-816BE2AA109D}" type="presParOf" srcId="{4FDFA607-F1DB-4336-8F67-BFF2624E6267}" destId="{56D5C59A-CD7C-4FBD-8DA2-9B4751E6C312}" srcOrd="24" destOrd="0" presId="urn:microsoft.com/office/officeart/2005/8/layout/list1"/>
    <dgm:cxn modelId="{03CA807B-D547-47C8-9CF0-23AA1294F592}" type="presParOf" srcId="{56D5C59A-CD7C-4FBD-8DA2-9B4751E6C312}" destId="{57FC4035-63D3-4AEB-8285-0C0ED2298AB6}" srcOrd="0" destOrd="0" presId="urn:microsoft.com/office/officeart/2005/8/layout/list1"/>
    <dgm:cxn modelId="{A48163B1-9640-4608-AB2C-FFD66DF33078}" type="presParOf" srcId="{56D5C59A-CD7C-4FBD-8DA2-9B4751E6C312}" destId="{9EF2B036-8F1D-42EF-9B6A-7C143E64A77C}" srcOrd="1" destOrd="0" presId="urn:microsoft.com/office/officeart/2005/8/layout/list1"/>
    <dgm:cxn modelId="{061A68B9-292F-42CE-AAAB-99AC65A8ADBB}" type="presParOf" srcId="{4FDFA607-F1DB-4336-8F67-BFF2624E6267}" destId="{072EA34E-6197-448D-8809-BCCB1ABA7CDE}" srcOrd="25" destOrd="0" presId="urn:microsoft.com/office/officeart/2005/8/layout/list1"/>
    <dgm:cxn modelId="{1FFE78EB-08A5-4038-9212-F2A5BCA9D279}" type="presParOf" srcId="{4FDFA607-F1DB-4336-8F67-BFF2624E6267}" destId="{C55C6547-E089-4F15-A25B-700FDF057861}" srcOrd="26" destOrd="0" presId="urn:microsoft.com/office/officeart/2005/8/layout/list1"/>
    <dgm:cxn modelId="{9DF3AA13-2783-4FA6-90EB-C7BAF0AD4A5D}" type="presParOf" srcId="{4FDFA607-F1DB-4336-8F67-BFF2624E6267}" destId="{6FAD2726-3903-4388-B882-2117CBB9FB98}" srcOrd="27" destOrd="0" presId="urn:microsoft.com/office/officeart/2005/8/layout/list1"/>
    <dgm:cxn modelId="{BA688ADE-A8DF-4519-9C15-F1026D8D1757}" type="presParOf" srcId="{4FDFA607-F1DB-4336-8F67-BFF2624E6267}" destId="{D46892F0-6F37-43B2-B12E-639CEC475B5E}" srcOrd="28" destOrd="0" presId="urn:microsoft.com/office/officeart/2005/8/layout/list1"/>
    <dgm:cxn modelId="{5E35A6B5-A9E1-4887-A7EC-2C68505B6480}" type="presParOf" srcId="{D46892F0-6F37-43B2-B12E-639CEC475B5E}" destId="{3B2B023E-3C63-4D3B-B187-A988BF26713F}" srcOrd="0" destOrd="0" presId="urn:microsoft.com/office/officeart/2005/8/layout/list1"/>
    <dgm:cxn modelId="{76654707-63C0-40CB-B307-0FDBADAD91CB}" type="presParOf" srcId="{D46892F0-6F37-43B2-B12E-639CEC475B5E}" destId="{D1379EDA-56D2-474F-B1EA-B3A3525F6224}" srcOrd="1" destOrd="0" presId="urn:microsoft.com/office/officeart/2005/8/layout/list1"/>
    <dgm:cxn modelId="{7A2F3E4A-C49F-4222-AB3C-4D61E12F1EB7}" type="presParOf" srcId="{4FDFA607-F1DB-4336-8F67-BFF2624E6267}" destId="{D2443897-CFF7-45DA-B83E-005CCC5AD0C2}" srcOrd="29" destOrd="0" presId="urn:microsoft.com/office/officeart/2005/8/layout/list1"/>
    <dgm:cxn modelId="{B8C5BC15-66AB-4F39-AAAB-1A0D527AF104}" type="presParOf" srcId="{4FDFA607-F1DB-4336-8F67-BFF2624E6267}" destId="{AEF96E4A-AC26-4F76-B52D-0ED261089502}" srcOrd="30" destOrd="0" presId="urn:microsoft.com/office/officeart/2005/8/layout/list1"/>
    <dgm:cxn modelId="{C11FAEA1-B5E7-4B4C-AFFF-BB21E4BDBCEA}" type="presParOf" srcId="{4FDFA607-F1DB-4336-8F67-BFF2624E6267}" destId="{F09114DF-4AD2-4D9C-B25B-8158654E6258}" srcOrd="31" destOrd="0" presId="urn:microsoft.com/office/officeart/2005/8/layout/list1"/>
    <dgm:cxn modelId="{E8A6989C-DA83-4713-B988-D313869B6316}" type="presParOf" srcId="{4FDFA607-F1DB-4336-8F67-BFF2624E6267}" destId="{862E5DFF-D7D7-4BFE-8CD2-4E590955A854}" srcOrd="32" destOrd="0" presId="urn:microsoft.com/office/officeart/2005/8/layout/list1"/>
    <dgm:cxn modelId="{CED27BB1-0B2A-4536-8C82-1EF928D9287A}" type="presParOf" srcId="{862E5DFF-D7D7-4BFE-8CD2-4E590955A854}" destId="{282813E0-8446-406B-9C35-D3508D3CE27D}" srcOrd="0" destOrd="0" presId="urn:microsoft.com/office/officeart/2005/8/layout/list1"/>
    <dgm:cxn modelId="{D92D72C5-F133-495B-AE40-3841CA7940D0}" type="presParOf" srcId="{862E5DFF-D7D7-4BFE-8CD2-4E590955A854}" destId="{1C0600FB-E893-4B4E-A625-14351F866455}" srcOrd="1" destOrd="0" presId="urn:microsoft.com/office/officeart/2005/8/layout/list1"/>
    <dgm:cxn modelId="{9EC819B0-EF56-4A33-AC0B-10BF4ECFA990}" type="presParOf" srcId="{4FDFA607-F1DB-4336-8F67-BFF2624E6267}" destId="{DC4C656B-C6F3-4F0B-8CD8-6558106FFB70}" srcOrd="33" destOrd="0" presId="urn:microsoft.com/office/officeart/2005/8/layout/list1"/>
    <dgm:cxn modelId="{CDFF154C-ED8A-4424-935B-1900BE8D6C26}" type="presParOf" srcId="{4FDFA607-F1DB-4336-8F67-BFF2624E6267}" destId="{B303089A-A14E-443A-8F2A-E985982A4539}" srcOrd="34" destOrd="0" presId="urn:microsoft.com/office/officeart/2005/8/layout/list1"/>
    <dgm:cxn modelId="{056F4D2F-6ECD-49FC-A5E4-0B1768281ED3}" type="presParOf" srcId="{4FDFA607-F1DB-4336-8F67-BFF2624E6267}" destId="{84304C87-9DEE-4DFF-A17A-1EF4FF4EC6D0}" srcOrd="35" destOrd="0" presId="urn:microsoft.com/office/officeart/2005/8/layout/list1"/>
    <dgm:cxn modelId="{E3816769-A71B-4026-93B2-88B40226606F}" type="presParOf" srcId="{4FDFA607-F1DB-4336-8F67-BFF2624E6267}" destId="{F2D03530-249A-4EB1-BA63-B07DF61ABABA}" srcOrd="36" destOrd="0" presId="urn:microsoft.com/office/officeart/2005/8/layout/list1"/>
    <dgm:cxn modelId="{52925683-CA8A-4A77-A4B7-2849FD4DC0FE}" type="presParOf" srcId="{F2D03530-249A-4EB1-BA63-B07DF61ABABA}" destId="{667379F2-F4E4-45F9-A4CF-9DD900C10098}" srcOrd="0" destOrd="0" presId="urn:microsoft.com/office/officeart/2005/8/layout/list1"/>
    <dgm:cxn modelId="{B75AED75-90D7-4A20-A6C2-A969F89E72A2}" type="presParOf" srcId="{F2D03530-249A-4EB1-BA63-B07DF61ABABA}" destId="{882FFDE4-8171-426F-AFFE-ED55DC8EE084}" srcOrd="1" destOrd="0" presId="urn:microsoft.com/office/officeart/2005/8/layout/list1"/>
    <dgm:cxn modelId="{9EBF8BCE-B83D-4577-BD1B-64984A96487E}" type="presParOf" srcId="{4FDFA607-F1DB-4336-8F67-BFF2624E6267}" destId="{4E2D323D-36DC-4EE3-BECF-CB66B48E4CDB}" srcOrd="37" destOrd="0" presId="urn:microsoft.com/office/officeart/2005/8/layout/list1"/>
    <dgm:cxn modelId="{9513AEB5-4F9E-413F-8597-858952973F73}" type="presParOf" srcId="{4FDFA607-F1DB-4336-8F67-BFF2624E6267}" destId="{2AA3CB76-87B6-49EB-97D0-236970BD9E69}" srcOrd="38" destOrd="0" presId="urn:microsoft.com/office/officeart/2005/8/layout/list1"/>
    <dgm:cxn modelId="{5E065C6F-BA97-43CF-B692-22B3BC27BC2F}" type="presParOf" srcId="{4FDFA607-F1DB-4336-8F67-BFF2624E6267}" destId="{38515083-A810-4627-A57F-35064C207103}" srcOrd="39" destOrd="0" presId="urn:microsoft.com/office/officeart/2005/8/layout/list1"/>
    <dgm:cxn modelId="{37B0DB3A-C7DA-46DC-B19D-A6A2E06929F7}" type="presParOf" srcId="{4FDFA607-F1DB-4336-8F67-BFF2624E6267}" destId="{B1B0F2D9-C1A7-4FBD-9964-773C7AC71B8C}" srcOrd="40" destOrd="0" presId="urn:microsoft.com/office/officeart/2005/8/layout/list1"/>
    <dgm:cxn modelId="{B2A3EE7D-B944-466E-B5BC-829981F6121E}" type="presParOf" srcId="{B1B0F2D9-C1A7-4FBD-9964-773C7AC71B8C}" destId="{2A408E9C-6F2C-42F6-8924-CBE84D9065D4}" srcOrd="0" destOrd="0" presId="urn:microsoft.com/office/officeart/2005/8/layout/list1"/>
    <dgm:cxn modelId="{42F614D7-4D23-429C-B13C-357342977232}" type="presParOf" srcId="{B1B0F2D9-C1A7-4FBD-9964-773C7AC71B8C}" destId="{1352F426-8BCD-44E2-97E4-41EAA46B6807}" srcOrd="1" destOrd="0" presId="urn:microsoft.com/office/officeart/2005/8/layout/list1"/>
    <dgm:cxn modelId="{B277883C-BF9F-44F3-AF31-80B778A37850}" type="presParOf" srcId="{4FDFA607-F1DB-4336-8F67-BFF2624E6267}" destId="{E2B74146-9718-4029-AEFE-D762FEB57C3F}" srcOrd="41" destOrd="0" presId="urn:microsoft.com/office/officeart/2005/8/layout/list1"/>
    <dgm:cxn modelId="{D3C0325A-BD80-4928-A046-CB1E0A4FEB1A}" type="presParOf" srcId="{4FDFA607-F1DB-4336-8F67-BFF2624E6267}" destId="{E7B5EB47-1C63-4D12-988D-414B31E2D638}" srcOrd="42" destOrd="0" presId="urn:microsoft.com/office/officeart/2005/8/layout/list1"/>
    <dgm:cxn modelId="{B822B686-A31D-40EC-A94F-4A543A0E5E94}" type="presParOf" srcId="{4FDFA607-F1DB-4336-8F67-BFF2624E6267}" destId="{BB3BAB57-46DA-44F4-AAB5-130064D363CD}" srcOrd="43" destOrd="0" presId="urn:microsoft.com/office/officeart/2005/8/layout/list1"/>
    <dgm:cxn modelId="{057DA54E-6B4B-4C1C-A506-E8BA6FBB523A}" type="presParOf" srcId="{4FDFA607-F1DB-4336-8F67-BFF2624E6267}" destId="{96F8EFFD-3A28-4241-AFFB-93EAD3312BB6}" srcOrd="44" destOrd="0" presId="urn:microsoft.com/office/officeart/2005/8/layout/list1"/>
    <dgm:cxn modelId="{AE3D66BC-84B1-4154-A3AD-8C5873307097}" type="presParOf" srcId="{96F8EFFD-3A28-4241-AFFB-93EAD3312BB6}" destId="{429F0C76-AD4E-4040-843F-E1E921FC75EB}" srcOrd="0" destOrd="0" presId="urn:microsoft.com/office/officeart/2005/8/layout/list1"/>
    <dgm:cxn modelId="{6FE48431-4D4A-4055-8F71-70D0292CF40C}" type="presParOf" srcId="{96F8EFFD-3A28-4241-AFFB-93EAD3312BB6}" destId="{7A698EC2-1443-4BE2-9D58-59E6C00329B3}" srcOrd="1" destOrd="0" presId="urn:microsoft.com/office/officeart/2005/8/layout/list1"/>
    <dgm:cxn modelId="{00430989-F1C5-41DB-885E-C9C1CC9CF593}" type="presParOf" srcId="{4FDFA607-F1DB-4336-8F67-BFF2624E6267}" destId="{A5D2EFEE-82CE-43EA-B16E-0C5D109C19FA}" srcOrd="45" destOrd="0" presId="urn:microsoft.com/office/officeart/2005/8/layout/list1"/>
    <dgm:cxn modelId="{97720042-7A61-4815-8DC1-9977CFA32191}" type="presParOf" srcId="{4FDFA607-F1DB-4336-8F67-BFF2624E6267}" destId="{12924FF0-17BA-4A2A-B2F5-2D94CEFFBBF1}" srcOrd="4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xmlns=""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xmlns=""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xmlns=""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xmlns=""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xmlns=""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xmlns=""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xmlns=""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xmlns=""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14</a:t>
            </a:fld>
            <a:endParaRPr lang="en-AU"/>
          </a:p>
        </p:txBody>
      </p:sp>
    </p:spTree>
    <p:extLst>
      <p:ext uri="{BB962C8B-B14F-4D97-AF65-F5344CB8AC3E}">
        <p14:creationId xmlns:p14="http://schemas.microsoft.com/office/powerpoint/2010/main" val="208541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15</a:t>
            </a:fld>
            <a:endParaRPr lang="en-AU"/>
          </a:p>
        </p:txBody>
      </p:sp>
    </p:spTree>
    <p:extLst>
      <p:ext uri="{BB962C8B-B14F-4D97-AF65-F5344CB8AC3E}">
        <p14:creationId xmlns:p14="http://schemas.microsoft.com/office/powerpoint/2010/main" val="1698693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16</a:t>
            </a:fld>
            <a:endParaRPr lang="en-AU"/>
          </a:p>
        </p:txBody>
      </p:sp>
    </p:spTree>
    <p:extLst>
      <p:ext uri="{BB962C8B-B14F-4D97-AF65-F5344CB8AC3E}">
        <p14:creationId xmlns:p14="http://schemas.microsoft.com/office/powerpoint/2010/main" val="322716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17</a:t>
            </a:fld>
            <a:endParaRPr lang="en-AU"/>
          </a:p>
        </p:txBody>
      </p:sp>
    </p:spTree>
    <p:extLst>
      <p:ext uri="{BB962C8B-B14F-4D97-AF65-F5344CB8AC3E}">
        <p14:creationId xmlns:p14="http://schemas.microsoft.com/office/powerpoint/2010/main" val="278594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18</a:t>
            </a:fld>
            <a:endParaRPr lang="en-AU"/>
          </a:p>
        </p:txBody>
      </p:sp>
    </p:spTree>
    <p:extLst>
      <p:ext uri="{BB962C8B-B14F-4D97-AF65-F5344CB8AC3E}">
        <p14:creationId xmlns:p14="http://schemas.microsoft.com/office/powerpoint/2010/main" val="351912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19</a:t>
            </a:fld>
            <a:endParaRPr lang="en-AU"/>
          </a:p>
        </p:txBody>
      </p:sp>
    </p:spTree>
    <p:extLst>
      <p:ext uri="{BB962C8B-B14F-4D97-AF65-F5344CB8AC3E}">
        <p14:creationId xmlns:p14="http://schemas.microsoft.com/office/powerpoint/2010/main" val="409178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219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241096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402077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a:p>
        </p:txBody>
      </p:sp>
    </p:spTree>
    <p:extLst>
      <p:ext uri="{BB962C8B-B14F-4D97-AF65-F5344CB8AC3E}">
        <p14:creationId xmlns:p14="http://schemas.microsoft.com/office/powerpoint/2010/main" val="281873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253932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398225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200331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424084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xmlns=""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xmlns=""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xmlns=""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xmlns=""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xmlns=""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xmlns=""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xmlns=""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xmlns=""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xmlns=""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xmlns=""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xmlns=""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xmlns=""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xmlns=""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xmlns=""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xmlns=""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xmlns=""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xmlns=""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6: Balance Sheets, Processes and Assets</a:t>
            </a:r>
            <a:endParaRPr lang="en-AU" sz="800" b="0" dirty="0">
              <a:solidFill>
                <a:schemeClr val="accent1"/>
              </a:solidFill>
            </a:endParaRPr>
          </a:p>
        </p:txBody>
      </p:sp>
      <p:sp>
        <p:nvSpPr>
          <p:cNvPr id="11" name="Footer Placeholder 4">
            <a:extLst>
              <a:ext uri="{FF2B5EF4-FFF2-40B4-BE49-F238E27FC236}">
                <a16:creationId xmlns:a16="http://schemas.microsoft.com/office/drawing/2014/main" xmlns=""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xmlns=""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xmlns=""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Solution</a:t>
            </a:r>
          </a:p>
        </p:txBody>
      </p:sp>
      <p:sp>
        <p:nvSpPr>
          <p:cNvPr id="6" name="Rectangle 5">
            <a:extLst>
              <a:ext uri="{FF2B5EF4-FFF2-40B4-BE49-F238E27FC236}">
                <a16:creationId xmlns:a16="http://schemas.microsoft.com/office/drawing/2014/main" xmlns="" id="{C335D189-A309-43C9-8549-1EB6825464A1}"/>
              </a:ext>
            </a:extLst>
          </p:cNvPr>
          <p:cNvSpPr/>
          <p:nvPr/>
        </p:nvSpPr>
        <p:spPr>
          <a:xfrm>
            <a:off x="455613" y="1305342"/>
            <a:ext cx="8231187" cy="4524315"/>
          </a:xfrm>
          <a:prstGeom prst="rect">
            <a:avLst/>
          </a:prstGeom>
        </p:spPr>
        <p:txBody>
          <a:bodyPr wrap="square">
            <a:spAutoFit/>
          </a:bodyPr>
          <a:lstStyle/>
          <a:p>
            <a:pPr marL="285750" indent="-285750">
              <a:buFont typeface="Arial" panose="020B0604020202020204" pitchFamily="34" charset="0"/>
              <a:buChar char="•"/>
            </a:pPr>
            <a:r>
              <a:rPr lang="en-US" dirty="0">
                <a:highlight>
                  <a:srgbClr val="FFFF00"/>
                </a:highlight>
              </a:rPr>
              <a:t>A1352 	Premium is incorrect </a:t>
            </a:r>
          </a:p>
          <a:p>
            <a:pPr marL="285750" indent="-285750">
              <a:buFont typeface="Arial" panose="020B0604020202020204" pitchFamily="34" charset="0"/>
              <a:buChar char="•"/>
            </a:pPr>
            <a:r>
              <a:rPr lang="en-US" dirty="0"/>
              <a:t>C1354 	Sum Insured is negative </a:t>
            </a:r>
          </a:p>
          <a:p>
            <a:pPr marL="285750" indent="-285750">
              <a:buFont typeface="Arial" panose="020B0604020202020204" pitchFamily="34" charset="0"/>
              <a:buChar char="•"/>
            </a:pPr>
            <a:r>
              <a:rPr lang="en-US" dirty="0"/>
              <a:t>C1379 	Current age is 72 </a:t>
            </a:r>
          </a:p>
          <a:p>
            <a:pPr marL="285750" indent="-285750">
              <a:buFont typeface="Arial" panose="020B0604020202020204" pitchFamily="34" charset="0"/>
              <a:buChar char="•"/>
            </a:pPr>
            <a:r>
              <a:rPr lang="en-US" dirty="0"/>
              <a:t>A1450 	Age at inception is 16 </a:t>
            </a:r>
          </a:p>
          <a:p>
            <a:pPr marL="285750" indent="-285750">
              <a:buFont typeface="Arial" panose="020B0604020202020204" pitchFamily="34" charset="0"/>
              <a:buChar char="•"/>
            </a:pPr>
            <a:r>
              <a:rPr lang="en-US" dirty="0"/>
              <a:t>B1508 	Age at inception is 13 </a:t>
            </a:r>
          </a:p>
          <a:p>
            <a:pPr marL="285750" indent="-285750">
              <a:buFont typeface="Arial" panose="020B0604020202020204" pitchFamily="34" charset="0"/>
              <a:buChar char="•"/>
            </a:pPr>
            <a:r>
              <a:rPr lang="en-US" dirty="0"/>
              <a:t>A1538 	Current age (51) is less than age at inception (58) </a:t>
            </a:r>
          </a:p>
          <a:p>
            <a:pPr marL="285750" indent="-285750">
              <a:buFont typeface="Arial" panose="020B0604020202020204" pitchFamily="34" charset="0"/>
              <a:buChar char="•"/>
            </a:pPr>
            <a:r>
              <a:rPr lang="en-US" dirty="0"/>
              <a:t>B1573 	Age at inception is 89 </a:t>
            </a:r>
          </a:p>
          <a:p>
            <a:pPr marL="285750" indent="-285750">
              <a:buFont typeface="Arial" panose="020B0604020202020204" pitchFamily="34" charset="0"/>
              <a:buChar char="•"/>
            </a:pPr>
            <a:r>
              <a:rPr lang="en-US" dirty="0"/>
              <a:t>B1580 	Sum Insured exceeds $2m </a:t>
            </a:r>
          </a:p>
          <a:p>
            <a:pPr marL="285750" indent="-285750">
              <a:buFont typeface="Arial" panose="020B0604020202020204" pitchFamily="34" charset="0"/>
              <a:buChar char="•"/>
            </a:pPr>
            <a:r>
              <a:rPr lang="en-US" dirty="0"/>
              <a:t>Z1702 	Broker code is Z (not relevant) </a:t>
            </a:r>
          </a:p>
          <a:p>
            <a:pPr marL="285750" indent="-285750">
              <a:buFont typeface="Arial" panose="020B0604020202020204" pitchFamily="34" charset="0"/>
              <a:buChar char="•"/>
            </a:pPr>
            <a:r>
              <a:rPr lang="en-US" dirty="0"/>
              <a:t>X1730 	Broker code is X (not relevant) </a:t>
            </a:r>
          </a:p>
          <a:p>
            <a:pPr marL="285750" indent="-285750">
              <a:buFont typeface="Arial" panose="020B0604020202020204" pitchFamily="34" charset="0"/>
              <a:buChar char="•"/>
            </a:pPr>
            <a:r>
              <a:rPr lang="en-US" dirty="0"/>
              <a:t>E1754 	Smoker status is “female” </a:t>
            </a:r>
          </a:p>
          <a:p>
            <a:pPr marL="285750" indent="-285750">
              <a:buFont typeface="Arial" panose="020B0604020202020204" pitchFamily="34" charset="0"/>
              <a:buChar char="•"/>
            </a:pPr>
            <a:r>
              <a:rPr lang="en-US" dirty="0"/>
              <a:t>D1839 	Sum Insured exceeds $2m</a:t>
            </a:r>
          </a:p>
          <a:p>
            <a:pPr marL="285750" indent="-285750">
              <a:buFont typeface="Arial" panose="020B0604020202020204" pitchFamily="34" charset="0"/>
              <a:buChar char="•"/>
            </a:pPr>
            <a:r>
              <a:rPr lang="en-US" dirty="0"/>
              <a:t>C1868 	Current </a:t>
            </a:r>
            <a:r>
              <a:rPr lang="en-US" dirty="0" err="1"/>
              <a:t>rateable</a:t>
            </a:r>
            <a:r>
              <a:rPr lang="en-US" dirty="0"/>
              <a:t> age is 225 </a:t>
            </a:r>
          </a:p>
          <a:p>
            <a:pPr marL="285750" indent="-285750">
              <a:buFont typeface="Arial" panose="020B0604020202020204" pitchFamily="34" charset="0"/>
              <a:buChar char="•"/>
            </a:pPr>
            <a:r>
              <a:rPr lang="en-US" dirty="0"/>
              <a:t>C2012 	Sum Insured exceeds $1m where policyholder is aged 		68</a:t>
            </a:r>
          </a:p>
          <a:p>
            <a:pPr marL="285750" indent="-285750">
              <a:buFont typeface="Arial" panose="020B0604020202020204" pitchFamily="34" charset="0"/>
              <a:buChar char="•"/>
            </a:pPr>
            <a:r>
              <a:rPr lang="en-US" dirty="0"/>
              <a:t>D1346 	Sum Insured is negative </a:t>
            </a:r>
          </a:p>
        </p:txBody>
      </p:sp>
    </p:spTree>
    <p:extLst>
      <p:ext uri="{BB962C8B-B14F-4D97-AF65-F5344CB8AC3E}">
        <p14:creationId xmlns:p14="http://schemas.microsoft.com/office/powerpoint/2010/main" val="340652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C5135A-A9C3-47CA-8264-0F58928BA421}"/>
              </a:ext>
            </a:extLst>
          </p:cNvPr>
          <p:cNvSpPr>
            <a:spLocks noGrp="1"/>
          </p:cNvSpPr>
          <p:nvPr>
            <p:ph type="title"/>
          </p:nvPr>
        </p:nvSpPr>
        <p:spPr>
          <a:xfrm>
            <a:off x="450379" y="1916832"/>
            <a:ext cx="8231187" cy="1512168"/>
          </a:xfrm>
        </p:spPr>
        <p:txBody>
          <a:bodyPr>
            <a:normAutofit/>
          </a:bodyPr>
          <a:lstStyle/>
          <a:p>
            <a:r>
              <a:rPr lang="en-US" dirty="0"/>
              <a:t>Module 11 – Assets</a:t>
            </a:r>
            <a:endParaRPr lang="en-AU" dirty="0"/>
          </a:p>
        </p:txBody>
      </p:sp>
    </p:spTree>
    <p:extLst>
      <p:ext uri="{BB962C8B-B14F-4D97-AF65-F5344CB8AC3E}">
        <p14:creationId xmlns:p14="http://schemas.microsoft.com/office/powerpoint/2010/main" val="326769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Asset and liability matching</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4525963"/>
          </a:xfrm>
        </p:spPr>
        <p:txBody>
          <a:bodyPr>
            <a:normAutofit fontScale="77500" lnSpcReduction="20000"/>
          </a:bodyPr>
          <a:lstStyle/>
          <a:p>
            <a:pPr marL="571500" indent="-571500">
              <a:buFont typeface="Arial" panose="020B0604020202020204" pitchFamily="34" charset="0"/>
              <a:buChar char="•"/>
            </a:pPr>
            <a:r>
              <a:rPr lang="en-US" sz="4000" dirty="0"/>
              <a:t>A company’s or fund’s primary objective is to meet liabilities as they fall due. </a:t>
            </a:r>
          </a:p>
          <a:p>
            <a:pPr marL="571500" indent="-571500">
              <a:buFont typeface="Arial" panose="020B0604020202020204" pitchFamily="34" charset="0"/>
              <a:buChar char="•"/>
            </a:pPr>
            <a:r>
              <a:rPr lang="en-US" sz="4000" dirty="0"/>
              <a:t>An entity may choose to reduce investment risk by adopting a matched ALM strategy. </a:t>
            </a:r>
          </a:p>
          <a:p>
            <a:pPr marL="571500" indent="-571500">
              <a:buFont typeface="Arial" panose="020B0604020202020204" pitchFamily="34" charset="0"/>
              <a:buChar char="•"/>
            </a:pPr>
            <a:r>
              <a:rPr lang="en-US" sz="4000" dirty="0"/>
              <a:t>It may also choose to deliberately mismatch, where allowable, in order to </a:t>
            </a:r>
            <a:r>
              <a:rPr lang="en-US" sz="4000" dirty="0" err="1"/>
              <a:t>maximise</a:t>
            </a:r>
            <a:r>
              <a:rPr lang="en-US" sz="4000" dirty="0"/>
              <a:t> return on investments. </a:t>
            </a:r>
          </a:p>
        </p:txBody>
      </p:sp>
    </p:spTree>
    <p:extLst>
      <p:ext uri="{BB962C8B-B14F-4D97-AF65-F5344CB8AC3E}">
        <p14:creationId xmlns:p14="http://schemas.microsoft.com/office/powerpoint/2010/main" val="363868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xmlns="" id="{34E89F9E-53E1-43B6-972F-CDE285AF6837}"/>
              </a:ext>
            </a:extLst>
          </p:cNvPr>
          <p:cNvGraphicFramePr>
            <a:graphicFrameLocks noGrp="1"/>
          </p:cNvGraphicFramePr>
          <p:nvPr>
            <p:extLst>
              <p:ext uri="{D42A27DB-BD31-4B8C-83A1-F6EECF244321}">
                <p14:modId xmlns:p14="http://schemas.microsoft.com/office/powerpoint/2010/main" val="17700811"/>
              </p:ext>
            </p:extLst>
          </p:nvPr>
        </p:nvGraphicFramePr>
        <p:xfrm>
          <a:off x="611560" y="764704"/>
          <a:ext cx="7920880" cy="5787192"/>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xmlns="" val="1456299066"/>
                    </a:ext>
                  </a:extLst>
                </a:gridCol>
                <a:gridCol w="6264696">
                  <a:extLst>
                    <a:ext uri="{9D8B030D-6E8A-4147-A177-3AD203B41FA5}">
                      <a16:colId xmlns:a16="http://schemas.microsoft.com/office/drawing/2014/main" xmlns="" val="1453234413"/>
                    </a:ext>
                  </a:extLst>
                </a:gridCol>
              </a:tblGrid>
              <a:tr h="303808">
                <a:tc>
                  <a:txBody>
                    <a:bodyPr/>
                    <a:lstStyle/>
                    <a:p>
                      <a:r>
                        <a:rPr lang="en-US" sz="1800" dirty="0"/>
                        <a:t>ALM approach</a:t>
                      </a:r>
                    </a:p>
                  </a:txBody>
                  <a:tcPr/>
                </a:tc>
                <a:tc>
                  <a:txBody>
                    <a:bodyPr/>
                    <a:lstStyle/>
                    <a:p>
                      <a:r>
                        <a:rPr lang="en-US" sz="1800" dirty="0"/>
                        <a:t>Description</a:t>
                      </a:r>
                    </a:p>
                  </a:txBody>
                  <a:tcPr/>
                </a:tc>
                <a:extLst>
                  <a:ext uri="{0D108BD9-81ED-4DB2-BD59-A6C34878D82A}">
                    <a16:rowId xmlns:a16="http://schemas.microsoft.com/office/drawing/2014/main" xmlns="" val="52849279"/>
                  </a:ext>
                </a:extLst>
              </a:tr>
              <a:tr h="1398072">
                <a:tc>
                  <a:txBody>
                    <a:bodyPr/>
                    <a:lstStyle/>
                    <a:p>
                      <a:r>
                        <a:rPr lang="en-US" sz="1800" dirty="0"/>
                        <a:t>Matching</a:t>
                      </a:r>
                    </a:p>
                  </a:txBody>
                  <a:tcPr/>
                </a:tc>
                <a:tc>
                  <a:txBody>
                    <a:bodyPr/>
                    <a:lstStyle/>
                    <a:p>
                      <a:pPr marL="285750" indent="-285750">
                        <a:buFont typeface="Arial" panose="020B0604020202020204" pitchFamily="34" charset="0"/>
                        <a:buChar char="•"/>
                      </a:pPr>
                      <a:r>
                        <a:rPr lang="en-US" sz="1800" dirty="0"/>
                        <a:t>Benefits reasonably certain</a:t>
                      </a:r>
                    </a:p>
                    <a:p>
                      <a:pPr marL="285750" indent="-285750">
                        <a:buFont typeface="Arial" panose="020B0604020202020204" pitchFamily="34" charset="0"/>
                        <a:buChar char="•"/>
                      </a:pPr>
                      <a:r>
                        <a:rPr lang="en-US" sz="1800" dirty="0"/>
                        <a:t>e.g. single premium saving policy, e.g. term deposit with fixed interest. Expenses only area of uncertainty. Match with 10-y zero coupon fixed interest with same yield.</a:t>
                      </a:r>
                    </a:p>
                    <a:p>
                      <a:endParaRPr lang="en-US" sz="1800" dirty="0"/>
                    </a:p>
                  </a:txBody>
                  <a:tcPr/>
                </a:tc>
                <a:extLst>
                  <a:ext uri="{0D108BD9-81ED-4DB2-BD59-A6C34878D82A}">
                    <a16:rowId xmlns:a16="http://schemas.microsoft.com/office/drawing/2014/main" xmlns="" val="4275934217"/>
                  </a:ext>
                </a:extLst>
              </a:tr>
              <a:tr h="1398072">
                <a:tc>
                  <a:txBody>
                    <a:bodyPr/>
                    <a:lstStyle/>
                    <a:p>
                      <a:r>
                        <a:rPr lang="en-US" sz="1800" dirty="0"/>
                        <a:t>Approximate Matching</a:t>
                      </a:r>
                    </a:p>
                  </a:txBody>
                  <a:tcPr/>
                </a:tc>
                <a:tc>
                  <a:txBody>
                    <a:bodyPr/>
                    <a:lstStyle/>
                    <a:p>
                      <a:pPr marL="285750" indent="-285750">
                        <a:buFont typeface="Arial" panose="020B0604020202020204" pitchFamily="34" charset="0"/>
                        <a:buChar char="•"/>
                      </a:pPr>
                      <a:r>
                        <a:rPr lang="en-US" sz="1800" dirty="0"/>
                        <a:t>Availability of assets with matching terms and profiles may be limited. </a:t>
                      </a:r>
                    </a:p>
                    <a:p>
                      <a:pPr marL="285750" indent="-285750">
                        <a:buFont typeface="Arial" panose="020B0604020202020204" pitchFamily="34" charset="0"/>
                        <a:buChar char="•"/>
                      </a:pPr>
                      <a:r>
                        <a:rPr lang="en-US" sz="1800" dirty="0"/>
                        <a:t>e.g. lump sum payment timing</a:t>
                      </a:r>
                    </a:p>
                    <a:p>
                      <a:pPr marL="285750" indent="-285750">
                        <a:buFont typeface="Arial" panose="020B0604020202020204" pitchFamily="34" charset="0"/>
                        <a:buChar char="•"/>
                      </a:pPr>
                      <a:r>
                        <a:rPr lang="en-US" sz="1800" dirty="0"/>
                        <a:t>e.g. lifetime annuities, availability of long duration bonds, index linked, reinvestment risk.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xmlns="" val="3649930641"/>
                  </a:ext>
                </a:extLst>
              </a:tr>
              <a:tr h="1398072">
                <a:tc>
                  <a:txBody>
                    <a:bodyPr/>
                    <a:lstStyle/>
                    <a:p>
                      <a:r>
                        <a:rPr lang="en-US" sz="1800" dirty="0"/>
                        <a:t>Replicating portfolios and immunization</a:t>
                      </a:r>
                    </a:p>
                  </a:txBody>
                  <a:tcPr/>
                </a:tc>
                <a:tc>
                  <a:txBody>
                    <a:bodyPr/>
                    <a:lstStyle/>
                    <a:p>
                      <a:pPr marL="285750" indent="-285750">
                        <a:buFont typeface="Arial" panose="020B0604020202020204" pitchFamily="34" charset="0"/>
                        <a:buChar char="•"/>
                      </a:pPr>
                      <a:r>
                        <a:rPr lang="en-US" sz="1800" dirty="0"/>
                        <a:t>Replicating portfolio of assets from various asset classes and market instruments that closely replicates. </a:t>
                      </a:r>
                    </a:p>
                    <a:p>
                      <a:pPr marL="285750" indent="-285750">
                        <a:buFont typeface="Arial" panose="020B0604020202020204" pitchFamily="34" charset="0"/>
                        <a:buChar char="•"/>
                      </a:pPr>
                      <a:r>
                        <a:rPr lang="en-US" sz="1800" dirty="0"/>
                        <a:t>Exact approach, </a:t>
                      </a:r>
                      <a:r>
                        <a:rPr lang="en-US" sz="1800" dirty="0" err="1"/>
                        <a:t>redington’s</a:t>
                      </a:r>
                      <a:r>
                        <a:rPr lang="en-US" sz="1800" dirty="0"/>
                        <a:t> immunization </a:t>
                      </a:r>
                    </a:p>
                  </a:txBody>
                  <a:tcPr/>
                </a:tc>
                <a:extLst>
                  <a:ext uri="{0D108BD9-81ED-4DB2-BD59-A6C34878D82A}">
                    <a16:rowId xmlns:a16="http://schemas.microsoft.com/office/drawing/2014/main" xmlns="" val="1516908550"/>
                  </a:ext>
                </a:extLst>
              </a:tr>
            </a:tbl>
          </a:graphicData>
        </a:graphic>
      </p:graphicFrame>
    </p:spTree>
    <p:extLst>
      <p:ext uri="{BB962C8B-B14F-4D97-AF65-F5344CB8AC3E}">
        <p14:creationId xmlns:p14="http://schemas.microsoft.com/office/powerpoint/2010/main" val="226136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2 - Assets</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4525963"/>
          </a:xfrm>
        </p:spPr>
        <p:txBody>
          <a:bodyPr>
            <a:normAutofit fontScale="40000" lnSpcReduction="20000"/>
          </a:bodyPr>
          <a:lstStyle/>
          <a:p>
            <a:r>
              <a:rPr lang="en-US" sz="4000" b="1" i="1" dirty="0"/>
              <a:t>Source: Life Insurance 2A exam, semester 2, 2017 Q2</a:t>
            </a:r>
          </a:p>
          <a:p>
            <a:endParaRPr lang="en-US" sz="4000" dirty="0"/>
          </a:p>
          <a:p>
            <a:r>
              <a:rPr lang="en-US" sz="4000" dirty="0"/>
              <a:t>XYZ Life is the subsidiary of XYZ Global who is based overseas. </a:t>
            </a:r>
          </a:p>
          <a:p>
            <a:r>
              <a:rPr lang="en-US" sz="4000" dirty="0"/>
              <a:t>XYZ Life sells: </a:t>
            </a:r>
          </a:p>
          <a:p>
            <a:pPr marL="342900" indent="-342900">
              <a:buFont typeface="Arial" panose="020B0604020202020204" pitchFamily="34" charset="0"/>
              <a:buChar char="•"/>
            </a:pPr>
            <a:r>
              <a:rPr lang="en-US" sz="4000" dirty="0"/>
              <a:t>Stepped and level premium yearly renewable term (YRT) and total and permanent disability (TPD) business. </a:t>
            </a:r>
          </a:p>
          <a:p>
            <a:pPr marL="342900" indent="-342900">
              <a:buFont typeface="Arial" panose="020B0604020202020204" pitchFamily="34" charset="0"/>
              <a:buChar char="•"/>
            </a:pPr>
            <a:r>
              <a:rPr lang="en-US" sz="4000" dirty="0"/>
              <a:t>Stepped and level premium income protection (IP) with waiting periods of 30, 60 and 90 days and benefit periods of 1 year, 2 years and to age 65 years which includes annual indexation of benefits whilst on claim.</a:t>
            </a:r>
          </a:p>
          <a:p>
            <a:r>
              <a:rPr lang="en-US" sz="4000" dirty="0"/>
              <a:t>In addition, it has a closed book of participating investment account (IA) business that guarantees that the annual crediting rate cannot be negative.  </a:t>
            </a:r>
          </a:p>
          <a:p>
            <a:r>
              <a:rPr lang="en-US" sz="4000" dirty="0"/>
              <a:t>XYZ Life also has a small closed book of participating Whole of Life (</a:t>
            </a:r>
            <a:r>
              <a:rPr lang="en-US" sz="4000" dirty="0" err="1"/>
              <a:t>WoL</a:t>
            </a:r>
            <a:r>
              <a:rPr lang="en-US" sz="4000" dirty="0"/>
              <a:t>) business. </a:t>
            </a:r>
          </a:p>
          <a:p>
            <a:r>
              <a:rPr lang="en-US" sz="4000" dirty="0"/>
              <a:t>XYZ Life asset mix comprises cash, Government bonds, corporate bonds, equities and property. </a:t>
            </a:r>
          </a:p>
          <a:p>
            <a:r>
              <a:rPr lang="en-US" sz="4000" dirty="0"/>
              <a:t>(For this question, students can assume there is no reinsurance in place and can ignore the impact of tax.) </a:t>
            </a:r>
            <a:endParaRPr lang="en-AU" dirty="0"/>
          </a:p>
        </p:txBody>
      </p:sp>
    </p:spTree>
    <p:extLst>
      <p:ext uri="{BB962C8B-B14F-4D97-AF65-F5344CB8AC3E}">
        <p14:creationId xmlns:p14="http://schemas.microsoft.com/office/powerpoint/2010/main" val="247715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2 - Assets</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5004050"/>
          </a:xfrm>
        </p:spPr>
        <p:txBody>
          <a:bodyPr>
            <a:normAutofit fontScale="25000" lnSpcReduction="20000"/>
          </a:bodyPr>
          <a:lstStyle/>
          <a:p>
            <a:r>
              <a:rPr lang="en-US" sz="5600" dirty="0"/>
              <a:t>a) Describe what factors you would consider when determining an asset mix for: </a:t>
            </a:r>
          </a:p>
          <a:p>
            <a:pPr marL="514350" indent="-514350">
              <a:buAutoNum type="romanLcParenR"/>
            </a:pPr>
            <a:r>
              <a:rPr lang="en-US" sz="5600" dirty="0"/>
              <a:t>IP business with a mix of 1 year and to 65 year benefit periods.   (3 Marks) </a:t>
            </a:r>
          </a:p>
          <a:p>
            <a:pPr marL="514350" indent="-514350">
              <a:buAutoNum type="romanLcParenR"/>
            </a:pPr>
            <a:r>
              <a:rPr lang="en-US" sz="5600" dirty="0"/>
              <a:t>YRT and TPD with stepped and level premiums.   (4 Marks) </a:t>
            </a:r>
          </a:p>
          <a:p>
            <a:pPr marL="514350" indent="-514350">
              <a:buAutoNum type="romanLcParenR"/>
            </a:pPr>
            <a:r>
              <a:rPr lang="en-US" sz="5600" dirty="0"/>
              <a:t>Participating </a:t>
            </a:r>
            <a:r>
              <a:rPr lang="en-US" sz="5600" dirty="0" err="1"/>
              <a:t>WoL</a:t>
            </a:r>
            <a:r>
              <a:rPr lang="en-US" sz="5600" dirty="0"/>
              <a:t> and participating investment account business. (5 Marks) </a:t>
            </a:r>
          </a:p>
          <a:p>
            <a:r>
              <a:rPr lang="en-US" sz="5600" dirty="0"/>
              <a:t>Total 12 marks  </a:t>
            </a:r>
          </a:p>
          <a:p>
            <a:r>
              <a:rPr lang="en-US" sz="5600" dirty="0"/>
              <a:t>XYZ Life’s Enterprise Risk Management Team has asked for your help with the development of the following scenario for its Stress and Scenario Testing.    </a:t>
            </a:r>
          </a:p>
          <a:p>
            <a:pPr marL="685800" indent="-685800">
              <a:buFont typeface="Arial" panose="020B0604020202020204" pitchFamily="34" charset="0"/>
              <a:buChar char="•"/>
            </a:pPr>
            <a:r>
              <a:rPr lang="en-US" sz="5600" dirty="0"/>
              <a:t>Severe downturn in the Chinese economy leading to a decline in global growth and a recession in the Australian economy. </a:t>
            </a:r>
          </a:p>
          <a:p>
            <a:pPr marL="342900" indent="-342900">
              <a:buFont typeface="Arial" panose="020B0604020202020204" pitchFamily="34" charset="0"/>
              <a:buChar char="•"/>
            </a:pPr>
            <a:r>
              <a:rPr lang="en-US" sz="5600" dirty="0"/>
              <a:t>The impact of this shock is persistent and prolonged. </a:t>
            </a:r>
          </a:p>
          <a:p>
            <a:pPr marL="342900" indent="-342900">
              <a:buFont typeface="Arial" panose="020B0604020202020204" pitchFamily="34" charset="0"/>
              <a:buChar char="•"/>
            </a:pPr>
            <a:r>
              <a:rPr lang="en-US" sz="5600" dirty="0"/>
              <a:t>At a macro level, GDP falls by 5 percent and unemployment increases to 14 percent.</a:t>
            </a:r>
          </a:p>
          <a:p>
            <a:r>
              <a:rPr lang="en-US" sz="5600" dirty="0"/>
              <a:t>b) Describe what impact this scenario is likely to have on XYZ Life’s </a:t>
            </a:r>
          </a:p>
          <a:p>
            <a:pPr marL="1028700" indent="-1028700">
              <a:buAutoNum type="romanLcParenR"/>
            </a:pPr>
            <a:r>
              <a:rPr lang="en-US" sz="5600" dirty="0"/>
              <a:t>Cash, government bonds, corporate bonds, equities and property assets. (5 Marks) </a:t>
            </a:r>
          </a:p>
          <a:p>
            <a:pPr marL="1028700" indent="-1028700">
              <a:buAutoNum type="romanLcParenR"/>
            </a:pPr>
            <a:r>
              <a:rPr lang="en-US" sz="5600" dirty="0"/>
              <a:t>YRT, TPD, IP, </a:t>
            </a:r>
            <a:r>
              <a:rPr lang="en-US" sz="5600" dirty="0" err="1"/>
              <a:t>WoL</a:t>
            </a:r>
            <a:r>
              <a:rPr lang="en-US" sz="5600" dirty="0"/>
              <a:t> and IA liability cashflows. (5 Marks) </a:t>
            </a:r>
          </a:p>
          <a:p>
            <a:r>
              <a:rPr lang="en-US" sz="5600" dirty="0"/>
              <a:t>c) What actions could be taken to manage the impacts you have described in part b)?       (8 Marks</a:t>
            </a:r>
            <a:r>
              <a:rPr lang="en-US" sz="4800" dirty="0"/>
              <a:t>) </a:t>
            </a:r>
          </a:p>
          <a:p>
            <a:endParaRPr lang="en-AU" dirty="0"/>
          </a:p>
        </p:txBody>
      </p:sp>
    </p:spTree>
    <p:extLst>
      <p:ext uri="{BB962C8B-B14F-4D97-AF65-F5344CB8AC3E}">
        <p14:creationId xmlns:p14="http://schemas.microsoft.com/office/powerpoint/2010/main" val="187481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2 - Solutions</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5004050"/>
          </a:xfrm>
        </p:spPr>
        <p:txBody>
          <a:bodyPr>
            <a:normAutofit fontScale="70000" lnSpcReduction="20000"/>
          </a:bodyPr>
          <a:lstStyle/>
          <a:p>
            <a:pPr marL="457200" indent="-457200">
              <a:buAutoNum type="alphaLcParenR"/>
            </a:pPr>
            <a:r>
              <a:rPr lang="en-AU" b="1" dirty="0"/>
              <a:t>(</a:t>
            </a:r>
            <a:r>
              <a:rPr lang="en-AU" b="1" dirty="0" err="1"/>
              <a:t>i</a:t>
            </a:r>
            <a:r>
              <a:rPr lang="en-AU" b="1" dirty="0"/>
              <a:t>) Income protection</a:t>
            </a:r>
          </a:p>
          <a:p>
            <a:r>
              <a:rPr lang="en-US" i="1" dirty="0"/>
              <a:t>Active lives </a:t>
            </a:r>
          </a:p>
          <a:p>
            <a:pPr marL="342900" indent="-342900">
              <a:buFont typeface="Arial" panose="020B0604020202020204" pitchFamily="34" charset="0"/>
              <a:buChar char="•"/>
            </a:pPr>
            <a:r>
              <a:rPr lang="en-US" dirty="0"/>
              <a:t>uncertainty regarding when payments will commence</a:t>
            </a:r>
          </a:p>
          <a:p>
            <a:pPr marL="342900" indent="-342900">
              <a:buFont typeface="Arial" panose="020B0604020202020204" pitchFamily="34" charset="0"/>
              <a:buChar char="•"/>
            </a:pPr>
            <a:r>
              <a:rPr lang="en-US" dirty="0"/>
              <a:t>need assets that are liquid and short term in nature</a:t>
            </a:r>
          </a:p>
          <a:p>
            <a:pPr marL="342900" indent="-342900">
              <a:buFont typeface="Arial" panose="020B0604020202020204" pitchFamily="34" charset="0"/>
              <a:buChar char="•"/>
            </a:pPr>
            <a:r>
              <a:rPr lang="en-US" dirty="0"/>
              <a:t>cash and bank bills</a:t>
            </a:r>
          </a:p>
          <a:p>
            <a:r>
              <a:rPr lang="en-US" i="1" dirty="0"/>
              <a:t>Open claims</a:t>
            </a:r>
          </a:p>
          <a:p>
            <a:pPr marL="342900" indent="-342900">
              <a:buFont typeface="Arial" panose="020B0604020202020204" pitchFamily="34" charset="0"/>
              <a:buChar char="•"/>
            </a:pPr>
            <a:r>
              <a:rPr lang="en-US" dirty="0"/>
              <a:t>need to accommodate regular, fixed and indexed, ongoing payments for the duration of the benefit period (1 year, to Age 65)</a:t>
            </a:r>
          </a:p>
          <a:p>
            <a:pPr marL="342900" indent="-342900">
              <a:buFont typeface="Arial" panose="020B0604020202020204" pitchFamily="34" charset="0"/>
              <a:buChar char="•"/>
            </a:pPr>
            <a:r>
              <a:rPr lang="en-US" dirty="0"/>
              <a:t>benefit period determines the potential duration of payments </a:t>
            </a:r>
          </a:p>
          <a:p>
            <a:pPr marL="342900" indent="-342900">
              <a:buFont typeface="Arial" panose="020B0604020202020204" pitchFamily="34" charset="0"/>
              <a:buChar char="•"/>
            </a:pPr>
            <a:r>
              <a:rPr lang="en-US" dirty="0"/>
              <a:t>cash and government and corporate bonds (including inflation linked) in combination with some more risky, longer term assets may be appropriate for longer benefit periods</a:t>
            </a:r>
          </a:p>
          <a:p>
            <a:pPr marL="342900" indent="-342900">
              <a:buFont typeface="Arial" panose="020B0604020202020204" pitchFamily="34" charset="0"/>
              <a:buChar char="•"/>
            </a:pPr>
            <a:r>
              <a:rPr lang="en-US" dirty="0"/>
              <a:t>shorter term, less risky assets would be appropriate for shorter duration IP business, i.e. with a 1 year benefit period.   </a:t>
            </a:r>
            <a:endParaRPr lang="en-AU" dirty="0"/>
          </a:p>
          <a:p>
            <a:r>
              <a:rPr lang="en-AU" dirty="0"/>
              <a:t> </a:t>
            </a:r>
          </a:p>
        </p:txBody>
      </p:sp>
    </p:spTree>
    <p:extLst>
      <p:ext uri="{BB962C8B-B14F-4D97-AF65-F5344CB8AC3E}">
        <p14:creationId xmlns:p14="http://schemas.microsoft.com/office/powerpoint/2010/main" val="376662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2 - Solutions</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5004050"/>
          </a:xfrm>
        </p:spPr>
        <p:txBody>
          <a:bodyPr>
            <a:normAutofit fontScale="55000" lnSpcReduction="20000"/>
          </a:bodyPr>
          <a:lstStyle/>
          <a:p>
            <a:pPr marL="457200" indent="-457200">
              <a:buAutoNum type="alphaLcParenR"/>
            </a:pPr>
            <a:r>
              <a:rPr lang="en-AU" b="1" dirty="0"/>
              <a:t>(</a:t>
            </a:r>
            <a:r>
              <a:rPr lang="en-AU" b="1" dirty="0" smtClean="0"/>
              <a:t>ii) </a:t>
            </a:r>
            <a:r>
              <a:rPr lang="en-AU" b="1" dirty="0"/>
              <a:t>YRT and TPD</a:t>
            </a:r>
            <a:r>
              <a:rPr lang="en-AU" dirty="0"/>
              <a:t> </a:t>
            </a:r>
          </a:p>
          <a:p>
            <a:pPr marL="342900" indent="-342900">
              <a:buFont typeface="Arial" panose="020B0604020202020204" pitchFamily="34" charset="0"/>
              <a:buChar char="•"/>
            </a:pPr>
            <a:r>
              <a:rPr lang="en-US" dirty="0"/>
              <a:t>Timing and the amount of payment to policyholders is uncertain with large claims payments required within a certain period from claims notification to confirmation of claims eligibility</a:t>
            </a:r>
          </a:p>
          <a:p>
            <a:pPr marL="609600" lvl="1" indent="-342900"/>
            <a:r>
              <a:rPr lang="en-US" dirty="0"/>
              <a:t>Short term and liquid assets  </a:t>
            </a:r>
          </a:p>
          <a:p>
            <a:pPr marL="342900" indent="-342900">
              <a:buFont typeface="Arial" panose="020B0604020202020204" pitchFamily="34" charset="0"/>
              <a:buChar char="•"/>
            </a:pPr>
            <a:r>
              <a:rPr lang="en-US" dirty="0"/>
              <a:t>IBNR tends to be longer for TPD due to the time required to verify that disability is total and permanent, meaning there may be more time between claims notification and confirmation of eligibility (e.g. TPD: 36 month, YRT: 1-3 months).             </a:t>
            </a:r>
          </a:p>
          <a:p>
            <a:pPr marL="609600" lvl="1" indent="-342900"/>
            <a:r>
              <a:rPr lang="en-US" dirty="0"/>
              <a:t>Some risk free bonds </a:t>
            </a:r>
          </a:p>
          <a:p>
            <a:pPr marL="342900" indent="-342900">
              <a:buFont typeface="Arial" panose="020B0604020202020204" pitchFamily="34" charset="0"/>
              <a:buChar char="•"/>
            </a:pPr>
            <a:r>
              <a:rPr lang="en-US" dirty="0"/>
              <a:t>For both YRT and TPD there is also a risk of claims volatility or a large volume of claims being paid over a short period, (e.g. due to impact of a few large claims or during a catastrophe). </a:t>
            </a:r>
          </a:p>
          <a:p>
            <a:pPr marL="609600" lvl="1" indent="-342900"/>
            <a:r>
              <a:rPr lang="en-US" dirty="0"/>
              <a:t>short term and liquid assets  </a:t>
            </a:r>
          </a:p>
          <a:p>
            <a:pPr marL="342900" indent="-342900">
              <a:buFont typeface="Arial" panose="020B0604020202020204" pitchFamily="34" charset="0"/>
              <a:buChar char="•"/>
            </a:pPr>
            <a:r>
              <a:rPr lang="en-US" dirty="0"/>
              <a:t>Timing difference between the receipt of premiums and payment of claims for stepped and level premium business. </a:t>
            </a:r>
          </a:p>
          <a:p>
            <a:pPr marL="609600" lvl="1" indent="-342900"/>
            <a:r>
              <a:rPr lang="en-US" dirty="0"/>
              <a:t>Stepped - duration is shorter because premiums are set based on expected claims over the year, </a:t>
            </a:r>
          </a:p>
          <a:p>
            <a:pPr marL="609600" lvl="1" indent="-342900"/>
            <a:r>
              <a:rPr lang="en-US" dirty="0"/>
              <a:t>Level  - duration is longer because premiums in the early years of the policy </a:t>
            </a:r>
            <a:r>
              <a:rPr lang="en-US" dirty="0" err="1"/>
              <a:t>subsidise</a:t>
            </a:r>
            <a:r>
              <a:rPr lang="en-US" dirty="0"/>
              <a:t> claims costs in the later years </a:t>
            </a:r>
          </a:p>
          <a:p>
            <a:pPr marL="609600" lvl="1" indent="-342900"/>
            <a:r>
              <a:rPr lang="en-US" dirty="0"/>
              <a:t>For short term business, investment mix tends to comprise relatively short term, liquid asset (e.g. (bank bills), Government and semi-government bonds and highly rated corporate bonds.) </a:t>
            </a:r>
            <a:endParaRPr lang="en-AU" dirty="0"/>
          </a:p>
          <a:p>
            <a:r>
              <a:rPr lang="en-AU" dirty="0"/>
              <a:t> </a:t>
            </a:r>
          </a:p>
        </p:txBody>
      </p:sp>
    </p:spTree>
    <p:extLst>
      <p:ext uri="{BB962C8B-B14F-4D97-AF65-F5344CB8AC3E}">
        <p14:creationId xmlns:p14="http://schemas.microsoft.com/office/powerpoint/2010/main" val="196470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2 - Solutions</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5004050"/>
          </a:xfrm>
        </p:spPr>
        <p:txBody>
          <a:bodyPr>
            <a:normAutofit fontScale="62500" lnSpcReduction="20000"/>
          </a:bodyPr>
          <a:lstStyle/>
          <a:p>
            <a:pPr marL="457200" indent="-457200">
              <a:buAutoNum type="alphaLcParenR"/>
            </a:pPr>
            <a:r>
              <a:rPr lang="en-AU" b="1" dirty="0"/>
              <a:t>(iii) Participating and </a:t>
            </a:r>
            <a:r>
              <a:rPr lang="en-AU" b="1" dirty="0" err="1"/>
              <a:t>WoL</a:t>
            </a:r>
            <a:r>
              <a:rPr lang="en-AU" dirty="0"/>
              <a:t> </a:t>
            </a:r>
          </a:p>
          <a:p>
            <a:pPr marL="342900" indent="-342900">
              <a:buFont typeface="Arial" panose="020B0604020202020204" pitchFamily="34" charset="0"/>
              <a:buChar char="•"/>
            </a:pPr>
            <a:r>
              <a:rPr lang="en-US" dirty="0"/>
              <a:t>Actual investment returns should exceed the minimum level set by guarantees for the business to cover expenses and profit and for XYZ Life to smooth crediting / bonus rates.   </a:t>
            </a:r>
          </a:p>
          <a:p>
            <a:pPr marL="609600" lvl="1" indent="-342900"/>
            <a:r>
              <a:rPr lang="en-US" dirty="0"/>
              <a:t>A long term strategic asset mix for participating </a:t>
            </a:r>
            <a:r>
              <a:rPr lang="en-US" dirty="0" err="1"/>
              <a:t>WoL</a:t>
            </a:r>
            <a:r>
              <a:rPr lang="en-US" dirty="0"/>
              <a:t> may include shares, property and fixed interest. An example may be shares 25% to 55%, property 10% to 30%, fixed interest 25% to 60%.              </a:t>
            </a:r>
          </a:p>
          <a:p>
            <a:pPr marL="342900" indent="-342900">
              <a:buFont typeface="Arial" panose="020B0604020202020204" pitchFamily="34" charset="0"/>
              <a:buChar char="•"/>
            </a:pPr>
            <a:r>
              <a:rPr lang="en-US" dirty="0"/>
              <a:t>Policyholders share upside and limited downside of risk (80% of profits must be allocated to policyholders, although XYZ Life’s shareholders would be liable for losses arising from the fact the crediting rate cannot be negative). </a:t>
            </a:r>
          </a:p>
          <a:p>
            <a:pPr marL="609600" lvl="1" indent="-342900"/>
            <a:r>
              <a:rPr lang="en-US" dirty="0"/>
              <a:t>Take on more investment risk </a:t>
            </a:r>
          </a:p>
          <a:p>
            <a:pPr marL="342900" indent="-342900">
              <a:buFont typeface="Arial" panose="020B0604020202020204" pitchFamily="34" charset="0"/>
              <a:buChar char="•"/>
            </a:pPr>
            <a:r>
              <a:rPr lang="en-US" dirty="0"/>
              <a:t>Policy disclosures compliance and implications for asset allocation </a:t>
            </a:r>
          </a:p>
          <a:p>
            <a:pPr marL="342900" indent="-342900">
              <a:buFont typeface="Arial" panose="020B0604020202020204" pitchFamily="34" charset="0"/>
              <a:buChar char="•"/>
            </a:pPr>
            <a:r>
              <a:rPr lang="en-US" dirty="0"/>
              <a:t>Asset mix for investment account business and </a:t>
            </a:r>
            <a:r>
              <a:rPr lang="en-US" dirty="0" err="1"/>
              <a:t>WoL</a:t>
            </a:r>
            <a:r>
              <a:rPr lang="en-US" dirty="0"/>
              <a:t> would need to be sufficiently liquid to cover withdrawals or surrenders. </a:t>
            </a:r>
          </a:p>
          <a:p>
            <a:pPr marL="342900" indent="-342900">
              <a:buFont typeface="Arial" panose="020B0604020202020204" pitchFamily="34" charset="0"/>
              <a:buChar char="•"/>
            </a:pPr>
            <a:r>
              <a:rPr lang="en-US" dirty="0"/>
              <a:t>Capital – high level of smoothing combined with volatile assets will result in higher capital requirements. </a:t>
            </a:r>
          </a:p>
          <a:p>
            <a:pPr marL="609600" lvl="1" indent="-342900"/>
            <a:r>
              <a:rPr lang="en-US" dirty="0"/>
              <a:t>cost of capital, asset mix may be less risky than participating </a:t>
            </a:r>
            <a:r>
              <a:rPr lang="en-US" dirty="0" err="1"/>
              <a:t>WoL</a:t>
            </a:r>
            <a:r>
              <a:rPr lang="en-US" dirty="0"/>
              <a:t>. </a:t>
            </a:r>
          </a:p>
          <a:p>
            <a:pPr marL="609600" lvl="1" indent="-342900"/>
            <a:r>
              <a:rPr lang="en-US" dirty="0"/>
              <a:t>High quality fixed interest assets and cash may be more appropriate.       </a:t>
            </a:r>
            <a:endParaRPr lang="en-AU" dirty="0"/>
          </a:p>
        </p:txBody>
      </p:sp>
    </p:spTree>
    <p:extLst>
      <p:ext uri="{BB962C8B-B14F-4D97-AF65-F5344CB8AC3E}">
        <p14:creationId xmlns:p14="http://schemas.microsoft.com/office/powerpoint/2010/main" val="379673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Next tutorial …</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a:xfrm>
            <a:off x="457200" y="1449286"/>
            <a:ext cx="8229600" cy="5004050"/>
          </a:xfrm>
        </p:spPr>
        <p:txBody>
          <a:bodyPr>
            <a:normAutofit/>
          </a:bodyPr>
          <a:lstStyle/>
          <a:p>
            <a:endParaRPr lang="en-US" sz="4400" b="1" dirty="0"/>
          </a:p>
          <a:p>
            <a:r>
              <a:rPr lang="en-US" sz="4400" b="1" dirty="0"/>
              <a:t>Preparing reports for management …</a:t>
            </a:r>
            <a:endParaRPr lang="en-AU" sz="4400" dirty="0"/>
          </a:p>
          <a:p>
            <a:r>
              <a:rPr lang="en-AU" dirty="0"/>
              <a:t> </a:t>
            </a:r>
          </a:p>
        </p:txBody>
      </p:sp>
    </p:spTree>
    <p:extLst>
      <p:ext uri="{BB962C8B-B14F-4D97-AF65-F5344CB8AC3E}">
        <p14:creationId xmlns:p14="http://schemas.microsoft.com/office/powerpoint/2010/main" val="44155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BE649-C56D-46FA-ADB2-79D212348071}"/>
              </a:ext>
            </a:extLst>
          </p:cNvPr>
          <p:cNvSpPr>
            <a:spLocks noGrp="1"/>
          </p:cNvSpPr>
          <p:nvPr>
            <p:ph type="title"/>
          </p:nvPr>
        </p:nvSpPr>
        <p:spPr/>
        <p:txBody>
          <a:bodyPr/>
          <a:lstStyle/>
          <a:p>
            <a:r>
              <a:rPr lang="en-AU" dirty="0"/>
              <a:t>Tutorial 6</a:t>
            </a:r>
          </a:p>
        </p:txBody>
      </p:sp>
      <p:sp>
        <p:nvSpPr>
          <p:cNvPr id="3" name="Text Placeholder 2">
            <a:extLst>
              <a:ext uri="{FF2B5EF4-FFF2-40B4-BE49-F238E27FC236}">
                <a16:creationId xmlns:a16="http://schemas.microsoft.com/office/drawing/2014/main" xmlns="" id="{1EB71A1C-62C8-4B32-BFE3-923F6790DCA4}"/>
              </a:ext>
            </a:extLst>
          </p:cNvPr>
          <p:cNvSpPr>
            <a:spLocks noGrp="1"/>
          </p:cNvSpPr>
          <p:nvPr>
            <p:ph type="body" idx="1"/>
          </p:nvPr>
        </p:nvSpPr>
        <p:spPr/>
        <p:txBody>
          <a:bodyPr>
            <a:normAutofit lnSpcReduction="10000"/>
          </a:bodyPr>
          <a:lstStyle/>
          <a:p>
            <a:r>
              <a:rPr lang="en-US" dirty="0">
                <a:ea typeface="Calibri" panose="020F0502020204030204" pitchFamily="34" charset="0"/>
                <a:cs typeface="Times New Roman" panose="02020603050405020304" pitchFamily="18" charset="0"/>
              </a:rPr>
              <a:t>Modules 7 &amp;10 &amp; 11: </a:t>
            </a:r>
          </a:p>
          <a:p>
            <a:r>
              <a:rPr lang="en-US" dirty="0">
                <a:ea typeface="Calibri" panose="020F0502020204030204" pitchFamily="34" charset="0"/>
                <a:cs typeface="Times New Roman" panose="02020603050405020304" pitchFamily="18" charset="0"/>
              </a:rPr>
              <a:t>Balance sheet, valuation process and assets</a:t>
            </a:r>
            <a:endParaRPr lang="en-AU" dirty="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6008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Housekeeping </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Feedback on the assignment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 is on 22 April </a:t>
            </a:r>
          </a:p>
          <a:p>
            <a:pPr marL="609600" lvl="1" indent="-342900">
              <a:buFont typeface="Courier New" panose="02070309020205020404" pitchFamily="49" charset="0"/>
              <a:buChar char="o"/>
            </a:pPr>
            <a:r>
              <a:rPr lang="en-US" dirty="0"/>
              <a:t>Do the question, do the question, do the questions ….</a:t>
            </a:r>
          </a:p>
          <a:p>
            <a:pPr marL="609600" lvl="1" indent="-342900">
              <a:buFont typeface="Courier New" panose="02070309020205020404" pitchFamily="49" charset="0"/>
              <a:buChar char="o"/>
            </a:pPr>
            <a:r>
              <a:rPr lang="en-US" dirty="0"/>
              <a:t>Areas to focus on / more past questions </a:t>
            </a:r>
          </a:p>
          <a:p>
            <a:endParaRPr lang="en-US" dirty="0"/>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C5135A-A9C3-47CA-8264-0F58928BA421}"/>
              </a:ext>
            </a:extLst>
          </p:cNvPr>
          <p:cNvSpPr>
            <a:spLocks noGrp="1"/>
          </p:cNvSpPr>
          <p:nvPr>
            <p:ph type="title"/>
          </p:nvPr>
        </p:nvSpPr>
        <p:spPr>
          <a:xfrm>
            <a:off x="450379" y="1916832"/>
            <a:ext cx="8231187" cy="1512168"/>
          </a:xfrm>
        </p:spPr>
        <p:txBody>
          <a:bodyPr>
            <a:normAutofit/>
          </a:bodyPr>
          <a:lstStyle/>
          <a:p>
            <a:r>
              <a:rPr lang="en-US" dirty="0"/>
              <a:t>Module 10 – Processes</a:t>
            </a:r>
            <a:endParaRPr lang="en-AU" dirty="0"/>
          </a:p>
        </p:txBody>
      </p:sp>
    </p:spTree>
    <p:extLst>
      <p:ext uri="{BB962C8B-B14F-4D97-AF65-F5344CB8AC3E}">
        <p14:creationId xmlns:p14="http://schemas.microsoft.com/office/powerpoint/2010/main" val="239139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Valuation Data</a:t>
            </a:r>
          </a:p>
        </p:txBody>
      </p:sp>
      <p:graphicFrame>
        <p:nvGraphicFramePr>
          <p:cNvPr id="5" name="Diagram 4">
            <a:extLst>
              <a:ext uri="{FF2B5EF4-FFF2-40B4-BE49-F238E27FC236}">
                <a16:creationId xmlns:a16="http://schemas.microsoft.com/office/drawing/2014/main" xmlns="" id="{CB684DED-2E61-40B3-ABC4-0E1C8A40B7FA}"/>
              </a:ext>
            </a:extLst>
          </p:cNvPr>
          <p:cNvGraphicFramePr/>
          <p:nvPr>
            <p:extLst>
              <p:ext uri="{D42A27DB-BD31-4B8C-83A1-F6EECF244321}">
                <p14:modId xmlns:p14="http://schemas.microsoft.com/office/powerpoint/2010/main" val="3615932480"/>
              </p:ext>
            </p:extLst>
          </p:nvPr>
        </p:nvGraphicFramePr>
        <p:xfrm>
          <a:off x="458224" y="1267942"/>
          <a:ext cx="7858192"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677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Data integrity</a:t>
            </a:r>
          </a:p>
        </p:txBody>
      </p:sp>
      <p:sp>
        <p:nvSpPr>
          <p:cNvPr id="3" name="TextBox 2">
            <a:extLst>
              <a:ext uri="{FF2B5EF4-FFF2-40B4-BE49-F238E27FC236}">
                <a16:creationId xmlns:a16="http://schemas.microsoft.com/office/drawing/2014/main" xmlns="" id="{D5FF29A6-566B-4B91-AC96-3621180E37FD}"/>
              </a:ext>
            </a:extLst>
          </p:cNvPr>
          <p:cNvSpPr txBox="1"/>
          <p:nvPr/>
        </p:nvSpPr>
        <p:spPr>
          <a:xfrm>
            <a:off x="455613" y="1417638"/>
            <a:ext cx="8231187" cy="5570756"/>
          </a:xfrm>
          <a:prstGeom prst="rect">
            <a:avLst/>
          </a:prstGeom>
          <a:noFill/>
        </p:spPr>
        <p:txBody>
          <a:bodyPr wrap="square" rtlCol="0">
            <a:spAutoFit/>
          </a:bodyPr>
          <a:lstStyle/>
          <a:p>
            <a:r>
              <a:rPr lang="en-AU" sz="2000" dirty="0"/>
              <a:t>A range of data checks will normally be carried out, including:</a:t>
            </a:r>
            <a:endParaRPr lang="en-US" sz="2000" dirty="0"/>
          </a:p>
          <a:p>
            <a:pPr marL="285750" lvl="0" indent="-285750" eaLnBrk="0" hangingPunct="0">
              <a:buFont typeface="Arial" panose="020B0604020202020204" pitchFamily="34" charset="0"/>
              <a:buChar char="•"/>
            </a:pPr>
            <a:r>
              <a:rPr lang="en-AU" sz="2000" dirty="0"/>
              <a:t>reconciliation of “in-force” statistics at the previous valuation with those at the current valuation, using movement data for numbers of policies/members, premiums/ contributions and/or sums insured;</a:t>
            </a:r>
            <a:endParaRPr lang="en-US" sz="2000" dirty="0"/>
          </a:p>
          <a:p>
            <a:pPr marL="285750" lvl="0" indent="-285750" eaLnBrk="0" hangingPunct="0">
              <a:buFont typeface="Arial" panose="020B0604020202020204" pitchFamily="34" charset="0"/>
              <a:buChar char="•"/>
            </a:pPr>
            <a:r>
              <a:rPr lang="en-AU" sz="2000" dirty="0"/>
              <a:t>comparison of valuation data with other sources or directly with policy/member administration systems, either by sampling/spot checking or use of check totals;</a:t>
            </a:r>
            <a:endParaRPr lang="en-US" sz="2000" dirty="0"/>
          </a:p>
          <a:p>
            <a:pPr marL="285750" lvl="0" indent="-285750" eaLnBrk="0" hangingPunct="0">
              <a:buFont typeface="Arial" panose="020B0604020202020204" pitchFamily="34" charset="0"/>
              <a:buChar char="•"/>
            </a:pPr>
            <a:r>
              <a:rPr lang="en-AU" sz="2000" dirty="0"/>
              <a:t>comparison of premium/contribution statistics (such as average in-force statistics at the start and end of the period) with actual premium or contribution income from ledger and supporting systems;</a:t>
            </a:r>
          </a:p>
          <a:p>
            <a:pPr marL="285750" indent="-285750" eaLnBrk="0" hangingPunct="0">
              <a:buFont typeface="Arial" panose="020B0604020202020204" pitchFamily="34" charset="0"/>
              <a:buChar char="•"/>
            </a:pPr>
            <a:r>
              <a:rPr lang="en-AU" sz="2000" dirty="0"/>
              <a:t>checking of premiums or contributions recorded in the administration systems and ledgers against premiums or contributions calculated using the individual policy owner/member data in valuation systems;</a:t>
            </a:r>
            <a:endParaRPr lang="en-US" sz="2000" dirty="0"/>
          </a:p>
          <a:p>
            <a:pPr marL="285750" lvl="0" indent="-285750" eaLnBrk="0" hangingPunct="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8149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Data integrity</a:t>
            </a:r>
          </a:p>
        </p:txBody>
      </p:sp>
      <p:sp>
        <p:nvSpPr>
          <p:cNvPr id="3" name="TextBox 2">
            <a:extLst>
              <a:ext uri="{FF2B5EF4-FFF2-40B4-BE49-F238E27FC236}">
                <a16:creationId xmlns:a16="http://schemas.microsoft.com/office/drawing/2014/main" xmlns="" id="{D5FF29A6-566B-4B91-AC96-3621180E37FD}"/>
              </a:ext>
            </a:extLst>
          </p:cNvPr>
          <p:cNvSpPr txBox="1"/>
          <p:nvPr/>
        </p:nvSpPr>
        <p:spPr>
          <a:xfrm>
            <a:off x="455613" y="1417638"/>
            <a:ext cx="8231187" cy="4370427"/>
          </a:xfrm>
          <a:prstGeom prst="rect">
            <a:avLst/>
          </a:prstGeom>
          <a:noFill/>
        </p:spPr>
        <p:txBody>
          <a:bodyPr wrap="square" rtlCol="0">
            <a:spAutoFit/>
          </a:bodyPr>
          <a:lstStyle/>
          <a:p>
            <a:r>
              <a:rPr lang="en-AU" sz="2000" dirty="0"/>
              <a:t>A range of data checks will normally be carried out, including:</a:t>
            </a:r>
            <a:endParaRPr lang="en-US" sz="2000" dirty="0"/>
          </a:p>
          <a:p>
            <a:pPr marL="285750" lvl="0" indent="-285750" eaLnBrk="0" hangingPunct="0">
              <a:buFont typeface="Arial" panose="020B0604020202020204" pitchFamily="34" charset="0"/>
              <a:buChar char="•"/>
            </a:pPr>
            <a:r>
              <a:rPr lang="en-AU" sz="2000" dirty="0"/>
              <a:t>reconciliation of claims used in experience analyses (to derive assumptions) with claims from payments systems and ledgers;</a:t>
            </a:r>
            <a:endParaRPr lang="en-US" sz="2000" dirty="0"/>
          </a:p>
          <a:p>
            <a:pPr marL="285750" lvl="0" indent="-285750" eaLnBrk="0" hangingPunct="0">
              <a:buFont typeface="Arial" panose="020B0604020202020204" pitchFamily="34" charset="0"/>
              <a:buChar char="•"/>
            </a:pPr>
            <a:r>
              <a:rPr lang="en-AU" sz="2000" dirty="0"/>
              <a:t>spot-checking of random records to ensure that data fields and their definitions align with their intended uses; </a:t>
            </a:r>
            <a:endParaRPr lang="en-US" sz="2000" dirty="0"/>
          </a:p>
          <a:p>
            <a:pPr marL="285750" lvl="0" indent="-285750" eaLnBrk="0" hangingPunct="0">
              <a:buFont typeface="Arial" panose="020B0604020202020204" pitchFamily="34" charset="0"/>
              <a:buChar char="•"/>
            </a:pPr>
            <a:r>
              <a:rPr lang="en-AU" sz="2000" dirty="0"/>
              <a:t>checking for blanks, duplicates or data with obvious discrepancies, such as dates beyond the valuation date, birth dates that don’t make sense and negative claim or benefit amounts; and</a:t>
            </a:r>
            <a:endParaRPr lang="en-US" sz="2000" dirty="0"/>
          </a:p>
          <a:p>
            <a:pPr marL="285750" lvl="0" indent="-285750" eaLnBrk="0" hangingPunct="0">
              <a:buFont typeface="Arial" panose="020B0604020202020204" pitchFamily="34" charset="0"/>
              <a:buChar char="•"/>
            </a:pPr>
            <a:r>
              <a:rPr lang="en-AU" sz="2000" dirty="0"/>
              <a:t>calculating maximum, minimum and average values for certain numerical fields. Statistical distributions of data can also be investigated, such as those for gender, age and occupational category. </a:t>
            </a:r>
            <a:endParaRPr lang="en-US" sz="2000" dirty="0"/>
          </a:p>
          <a:p>
            <a:endParaRPr lang="en-US" dirty="0"/>
          </a:p>
        </p:txBody>
      </p:sp>
    </p:spTree>
    <p:extLst>
      <p:ext uri="{BB962C8B-B14F-4D97-AF65-F5344CB8AC3E}">
        <p14:creationId xmlns:p14="http://schemas.microsoft.com/office/powerpoint/2010/main" val="346202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1 - Data</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p:txBody>
          <a:bodyPr>
            <a:normAutofit fontScale="85000" lnSpcReduction="10000"/>
          </a:bodyPr>
          <a:lstStyle/>
          <a:p>
            <a:r>
              <a:rPr lang="en-US" dirty="0"/>
              <a:t>As a recently qualified actuary in FGH Life Ltd, you have expressed a desire to be involved in as much of the business as possible (rather than just the actuarial function).  As such you have been seconded into the Sales team for a period of 3 months to offer technical advice and support to the Sales Manager, </a:t>
            </a:r>
            <a:r>
              <a:rPr lang="en-US" dirty="0" err="1"/>
              <a:t>Mrs</a:t>
            </a:r>
            <a:r>
              <a:rPr lang="en-US" dirty="0"/>
              <a:t> </a:t>
            </a:r>
            <a:r>
              <a:rPr lang="en-US" dirty="0" err="1"/>
              <a:t>Sellit</a:t>
            </a:r>
            <a:r>
              <a:rPr lang="en-US" dirty="0"/>
              <a:t>.</a:t>
            </a:r>
          </a:p>
          <a:p>
            <a:r>
              <a:rPr lang="en-US" dirty="0"/>
              <a:t> </a:t>
            </a:r>
          </a:p>
          <a:p>
            <a:r>
              <a:rPr lang="en-US" dirty="0" err="1"/>
              <a:t>Mrs</a:t>
            </a:r>
            <a:r>
              <a:rPr lang="en-US" dirty="0"/>
              <a:t> </a:t>
            </a:r>
            <a:r>
              <a:rPr lang="en-US" dirty="0" err="1"/>
              <a:t>Sellit</a:t>
            </a:r>
            <a:r>
              <a:rPr lang="en-US" dirty="0"/>
              <a:t> has been concerned for some time with some of FGH’s key brokers. Anecdotally she believes that some brokers are systematically encouraging their clients to cancel their Trauma policy with FGH, then placing the business with another company to gain high initial commissions.</a:t>
            </a:r>
          </a:p>
          <a:p>
            <a:r>
              <a:rPr lang="en-US" dirty="0"/>
              <a:t>. </a:t>
            </a:r>
          </a:p>
          <a:p>
            <a:endParaRPr lang="en-US" dirty="0"/>
          </a:p>
          <a:p>
            <a:endParaRPr lang="en-AU" dirty="0"/>
          </a:p>
        </p:txBody>
      </p:sp>
    </p:spTree>
    <p:extLst>
      <p:ext uri="{BB962C8B-B14F-4D97-AF65-F5344CB8AC3E}">
        <p14:creationId xmlns:p14="http://schemas.microsoft.com/office/powerpoint/2010/main" val="253095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6D5B1-2B60-4A37-BA07-CFB5AB4EBEC1}"/>
              </a:ext>
            </a:extLst>
          </p:cNvPr>
          <p:cNvSpPr>
            <a:spLocks noGrp="1"/>
          </p:cNvSpPr>
          <p:nvPr>
            <p:ph type="title"/>
          </p:nvPr>
        </p:nvSpPr>
        <p:spPr/>
        <p:txBody>
          <a:bodyPr>
            <a:normAutofit/>
          </a:bodyPr>
          <a:lstStyle/>
          <a:p>
            <a:r>
              <a:rPr lang="en-AU" dirty="0"/>
              <a:t>Questions 1 - Data</a:t>
            </a:r>
          </a:p>
        </p:txBody>
      </p:sp>
      <p:sp>
        <p:nvSpPr>
          <p:cNvPr id="3" name="Content Placeholder 2">
            <a:extLst>
              <a:ext uri="{FF2B5EF4-FFF2-40B4-BE49-F238E27FC236}">
                <a16:creationId xmlns:a16="http://schemas.microsoft.com/office/drawing/2014/main" xmlns="" id="{3A44430D-A62E-4AF3-A7F8-C1F98F0F0CE1}"/>
              </a:ext>
            </a:extLst>
          </p:cNvPr>
          <p:cNvSpPr>
            <a:spLocks noGrp="1"/>
          </p:cNvSpPr>
          <p:nvPr>
            <p:ph idx="1"/>
          </p:nvPr>
        </p:nvSpPr>
        <p:spPr/>
        <p:txBody>
          <a:bodyPr>
            <a:normAutofit fontScale="62500" lnSpcReduction="20000"/>
          </a:bodyPr>
          <a:lstStyle/>
          <a:p>
            <a:r>
              <a:rPr lang="en-US" dirty="0" err="1"/>
              <a:t>Mrs</a:t>
            </a:r>
            <a:r>
              <a:rPr lang="en-US" dirty="0"/>
              <a:t> </a:t>
            </a:r>
            <a:r>
              <a:rPr lang="en-US" dirty="0" err="1"/>
              <a:t>Sellit</a:t>
            </a:r>
            <a:r>
              <a:rPr lang="en-US" dirty="0"/>
              <a:t> has hurriedly extracted the current in-force Trauma policies relating to her five key brokers (see </a:t>
            </a:r>
            <a:r>
              <a:rPr lang="pt-BR" dirty="0"/>
              <a:t>LI&amp;R Valuations 2020 S1_Tutorial 6_Data.</a:t>
            </a:r>
            <a:r>
              <a:rPr lang="en-US" dirty="0"/>
              <a:t>xlsx). However because she is not a computer-whiz and did this in a hurry, she is certain that there would be some problems with the accuracy of the attached policyholder list.  She is familiar enough with the system however, to know that if an error is found on a particular policy record, then it invalidates that particular policy altogether which can then be ignored from further analysis.</a:t>
            </a:r>
          </a:p>
          <a:p>
            <a:r>
              <a:rPr lang="en-US" dirty="0"/>
              <a:t>The following features apply to the Trauma product: </a:t>
            </a:r>
          </a:p>
          <a:p>
            <a:pPr marL="342900" indent="-342900">
              <a:buFontTx/>
              <a:buChar char="-"/>
            </a:pPr>
            <a:r>
              <a:rPr lang="en-US" dirty="0"/>
              <a:t>Minimum age at inception is 18</a:t>
            </a:r>
          </a:p>
          <a:p>
            <a:pPr marL="342900" indent="-342900">
              <a:buFontTx/>
              <a:buChar char="-"/>
            </a:pPr>
            <a:r>
              <a:rPr lang="en-US" dirty="0"/>
              <a:t>Maximum policyholder age is 70</a:t>
            </a:r>
          </a:p>
          <a:p>
            <a:pPr marL="342900" indent="-342900">
              <a:buFontTx/>
              <a:buChar char="-"/>
            </a:pPr>
            <a:r>
              <a:rPr lang="en-US" dirty="0"/>
              <a:t>Maximum Sum Insured for ages 18-65 is $2 million </a:t>
            </a:r>
          </a:p>
          <a:p>
            <a:pPr marL="342900" indent="-342900">
              <a:buFontTx/>
              <a:buChar char="-"/>
            </a:pPr>
            <a:r>
              <a:rPr lang="en-US" dirty="0"/>
              <a:t>Maximum Sum Insured for ages 66-70 is $1 million </a:t>
            </a:r>
          </a:p>
          <a:p>
            <a:pPr marL="342900" indent="-342900">
              <a:buFontTx/>
              <a:buChar char="-"/>
            </a:pPr>
            <a:r>
              <a:rPr lang="en-US" dirty="0"/>
              <a:t>Premium rates (per $1000 of Sum Insured)  are rated by age, gender and smoker status and are found under the sheet “trauma premiums” in the attached spreadsheet </a:t>
            </a:r>
          </a:p>
          <a:p>
            <a:r>
              <a:rPr lang="en-US" dirty="0"/>
              <a:t>Referring to the data provided in the attached spreadsheet, check for any errors and hence determine the current in-force premium for each of the five key brokers.</a:t>
            </a:r>
          </a:p>
          <a:p>
            <a:endParaRPr lang="en-AU" dirty="0"/>
          </a:p>
        </p:txBody>
      </p:sp>
    </p:spTree>
    <p:extLst>
      <p:ext uri="{BB962C8B-B14F-4D97-AF65-F5344CB8AC3E}">
        <p14:creationId xmlns:p14="http://schemas.microsoft.com/office/powerpoint/2010/main" val="4278593408"/>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5729</TotalTime>
  <Words>1791</Words>
  <Application>Microsoft Office PowerPoint</Application>
  <PresentationFormat>On-screen Show (4:3)</PresentationFormat>
  <Paragraphs>163</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Courier New</vt:lpstr>
      <vt:lpstr>Times New Roman</vt:lpstr>
      <vt:lpstr>Wingdings 3</vt:lpstr>
      <vt:lpstr>Custom Design</vt:lpstr>
      <vt:lpstr>Life Insurance and retirement valuations</vt:lpstr>
      <vt:lpstr>Tutorial 6</vt:lpstr>
      <vt:lpstr>Housekeeping </vt:lpstr>
      <vt:lpstr>Module 10 – Processes</vt:lpstr>
      <vt:lpstr>Valuation Data</vt:lpstr>
      <vt:lpstr>Data integrity</vt:lpstr>
      <vt:lpstr>Data integrity</vt:lpstr>
      <vt:lpstr>Questions 1 - Data</vt:lpstr>
      <vt:lpstr>Questions 1 - Data</vt:lpstr>
      <vt:lpstr>Solution</vt:lpstr>
      <vt:lpstr>Module 11 – Assets</vt:lpstr>
      <vt:lpstr>Asset and liability matching</vt:lpstr>
      <vt:lpstr>PowerPoint Presentation</vt:lpstr>
      <vt:lpstr>Questions 2 - Assets</vt:lpstr>
      <vt:lpstr>Questions 2 - Assets</vt:lpstr>
      <vt:lpstr>Questions 2 - Solutions</vt:lpstr>
      <vt:lpstr>Questions 2 - Solutions</vt:lpstr>
      <vt:lpstr>Questions 2 - Solutions</vt:lpstr>
      <vt:lpstr>Next tutorial …</vt:lpstr>
      <vt:lpstr>PowerPoint Presentation</vt:lpstr>
    </vt:vector>
  </TitlesOfParts>
  <Company>Institute of Actuaries of Australia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Zhu, Jinfeng</cp:lastModifiedBy>
  <cp:revision>203</cp:revision>
  <dcterms:created xsi:type="dcterms:W3CDTF">2012-08-30T00:35:23Z</dcterms:created>
  <dcterms:modified xsi:type="dcterms:W3CDTF">2020-03-08T10:05:01Z</dcterms:modified>
</cp:coreProperties>
</file>