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257" r:id="rId4"/>
    <p:sldId id="261" r:id="rId5"/>
    <p:sldId id="262" r:id="rId6"/>
    <p:sldId id="263" r:id="rId7"/>
    <p:sldId id="284" r:id="rId8"/>
    <p:sldId id="265" r:id="rId9"/>
    <p:sldId id="268" r:id="rId10"/>
    <p:sldId id="269" r:id="rId11"/>
    <p:sldId id="270" r:id="rId12"/>
    <p:sldId id="271" r:id="rId13"/>
    <p:sldId id="272" r:id="rId14"/>
    <p:sldId id="286" r:id="rId15"/>
    <p:sldId id="273" r:id="rId16"/>
    <p:sldId id="267" r:id="rId17"/>
    <p:sldId id="274" r:id="rId18"/>
    <p:sldId id="275" r:id="rId19"/>
    <p:sldId id="287" r:id="rId20"/>
    <p:sldId id="276" r:id="rId21"/>
    <p:sldId id="277" r:id="rId22"/>
    <p:sldId id="278" r:id="rId23"/>
    <p:sldId id="279" r:id="rId24"/>
    <p:sldId id="285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A8C68A-6DB9-47AA-BF77-DE73037E71C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F3EE64-5151-41DC-B273-3B1538243B59}">
      <dgm:prSet/>
      <dgm:spPr/>
      <dgm:t>
        <a:bodyPr/>
        <a:lstStyle/>
        <a:p>
          <a:r>
            <a:rPr lang="fr-BE" b="1" dirty="0"/>
            <a:t>Analyse des différentes éditions disponibles et réalisation d'une comparaison des fonctionnalités.</a:t>
          </a:r>
          <a:endParaRPr lang="en-US" dirty="0"/>
        </a:p>
      </dgm:t>
    </dgm:pt>
    <dgm:pt modelId="{4A11B361-7DBE-444B-9699-B60BBD32E4FC}" type="parTrans" cxnId="{CF9A6BE4-0077-46C3-BF1E-AF908FC11FED}">
      <dgm:prSet/>
      <dgm:spPr/>
      <dgm:t>
        <a:bodyPr/>
        <a:lstStyle/>
        <a:p>
          <a:endParaRPr lang="en-US"/>
        </a:p>
      </dgm:t>
    </dgm:pt>
    <dgm:pt modelId="{79D68458-676D-43D7-8A69-5388ED33B76C}" type="sibTrans" cxnId="{CF9A6BE4-0077-46C3-BF1E-AF908FC11FED}">
      <dgm:prSet/>
      <dgm:spPr/>
      <dgm:t>
        <a:bodyPr/>
        <a:lstStyle/>
        <a:p>
          <a:endParaRPr lang="en-US"/>
        </a:p>
      </dgm:t>
    </dgm:pt>
    <dgm:pt modelId="{D3202734-062F-4BF4-853A-331E56966C1A}">
      <dgm:prSet/>
      <dgm:spPr/>
      <dgm:t>
        <a:bodyPr/>
        <a:lstStyle/>
        <a:p>
          <a:r>
            <a:rPr lang="fr-BE" b="1"/>
            <a:t>Définition des architectures requises pour le cluster hyperconvergé.</a:t>
          </a:r>
          <a:endParaRPr lang="en-US"/>
        </a:p>
      </dgm:t>
    </dgm:pt>
    <dgm:pt modelId="{A6B5CFC5-066E-45D0-9319-8517A13A379A}" type="parTrans" cxnId="{EB913B62-8D93-4557-B3D0-EAFA8FFA9D38}">
      <dgm:prSet/>
      <dgm:spPr/>
      <dgm:t>
        <a:bodyPr/>
        <a:lstStyle/>
        <a:p>
          <a:endParaRPr lang="en-US"/>
        </a:p>
      </dgm:t>
    </dgm:pt>
    <dgm:pt modelId="{46FD62A3-FA33-448D-8ECB-DF3CDE74CD74}" type="sibTrans" cxnId="{EB913B62-8D93-4557-B3D0-EAFA8FFA9D38}">
      <dgm:prSet/>
      <dgm:spPr/>
      <dgm:t>
        <a:bodyPr/>
        <a:lstStyle/>
        <a:p>
          <a:endParaRPr lang="en-US"/>
        </a:p>
      </dgm:t>
    </dgm:pt>
    <dgm:pt modelId="{AD7166F1-2F6E-4593-9CD4-46818002EDA0}">
      <dgm:prSet/>
      <dgm:spPr/>
      <dgm:t>
        <a:bodyPr/>
        <a:lstStyle/>
        <a:p>
          <a:r>
            <a:rPr lang="fr-BE" b="1"/>
            <a:t>Prise en main du matériel de type entreprise, y compris les serveurs et les commutateurs.</a:t>
          </a:r>
          <a:endParaRPr lang="en-US"/>
        </a:p>
      </dgm:t>
    </dgm:pt>
    <dgm:pt modelId="{EE85B3A4-D462-42CC-97E3-36C459CDE14D}" type="parTrans" cxnId="{437F4A96-DFF6-42B9-B190-C88411544D7C}">
      <dgm:prSet/>
      <dgm:spPr/>
      <dgm:t>
        <a:bodyPr/>
        <a:lstStyle/>
        <a:p>
          <a:endParaRPr lang="en-US"/>
        </a:p>
      </dgm:t>
    </dgm:pt>
    <dgm:pt modelId="{85C039C8-1AC8-4172-A888-99542A5E70EF}" type="sibTrans" cxnId="{437F4A96-DFF6-42B9-B190-C88411544D7C}">
      <dgm:prSet/>
      <dgm:spPr/>
      <dgm:t>
        <a:bodyPr/>
        <a:lstStyle/>
        <a:p>
          <a:endParaRPr lang="en-US"/>
        </a:p>
      </dgm:t>
    </dgm:pt>
    <dgm:pt modelId="{B6870642-BBE2-49B4-9D05-A3AE245E9FFE}">
      <dgm:prSet/>
      <dgm:spPr/>
      <dgm:t>
        <a:bodyPr/>
        <a:lstStyle/>
        <a:p>
          <a:r>
            <a:rPr lang="fr-BE" b="1"/>
            <a:t>Réalisation de tests d'acceptation et de validation pour démontrer la robustesse de la solution proposée.</a:t>
          </a:r>
          <a:endParaRPr lang="en-US"/>
        </a:p>
      </dgm:t>
    </dgm:pt>
    <dgm:pt modelId="{CA880C61-9B20-421B-B373-B598C7BF1A54}" type="parTrans" cxnId="{7AC41222-6B4A-4F53-AAB1-4DA62B86DFD4}">
      <dgm:prSet/>
      <dgm:spPr/>
      <dgm:t>
        <a:bodyPr/>
        <a:lstStyle/>
        <a:p>
          <a:endParaRPr lang="en-US"/>
        </a:p>
      </dgm:t>
    </dgm:pt>
    <dgm:pt modelId="{2E28F2F2-8973-470B-A16E-8B3D11767E30}" type="sibTrans" cxnId="{7AC41222-6B4A-4F53-AAB1-4DA62B86DFD4}">
      <dgm:prSet/>
      <dgm:spPr/>
      <dgm:t>
        <a:bodyPr/>
        <a:lstStyle/>
        <a:p>
          <a:endParaRPr lang="en-US"/>
        </a:p>
      </dgm:t>
    </dgm:pt>
    <dgm:pt modelId="{665E1D42-8E97-45DD-98B8-6D663D16F057}">
      <dgm:prSet/>
      <dgm:spPr/>
      <dgm:t>
        <a:bodyPr/>
        <a:lstStyle/>
        <a:p>
          <a:r>
            <a:rPr lang="fr-BE" b="1"/>
            <a:t>Mise en place de fonctionnalités de sécurité de VMware, notamment VMware NSX, pour renforcer l'approche en matière de cybersécurité.</a:t>
          </a:r>
          <a:endParaRPr lang="en-US"/>
        </a:p>
      </dgm:t>
    </dgm:pt>
    <dgm:pt modelId="{7A6CEA53-AF0A-4A74-AC39-3F278066699B}" type="parTrans" cxnId="{2C4C3A35-608A-4A1E-ABC4-B84D755FCCB0}">
      <dgm:prSet/>
      <dgm:spPr/>
      <dgm:t>
        <a:bodyPr/>
        <a:lstStyle/>
        <a:p>
          <a:endParaRPr lang="en-US"/>
        </a:p>
      </dgm:t>
    </dgm:pt>
    <dgm:pt modelId="{46C8ABD0-BB5E-4333-9488-6A622733263B}" type="sibTrans" cxnId="{2C4C3A35-608A-4A1E-ABC4-B84D755FCCB0}">
      <dgm:prSet/>
      <dgm:spPr/>
      <dgm:t>
        <a:bodyPr/>
        <a:lstStyle/>
        <a:p>
          <a:endParaRPr lang="en-US"/>
        </a:p>
      </dgm:t>
    </dgm:pt>
    <dgm:pt modelId="{5E6BDC32-1B5C-4817-8FAE-7F126E961B60}">
      <dgm:prSet/>
      <dgm:spPr/>
      <dgm:t>
        <a:bodyPr/>
        <a:lstStyle/>
        <a:p>
          <a:r>
            <a:rPr lang="fr-BE" b="1"/>
            <a:t>Documentation du projet, y compris les spécifications techniques et les procédures d'exploitation.</a:t>
          </a:r>
          <a:endParaRPr lang="en-US"/>
        </a:p>
      </dgm:t>
    </dgm:pt>
    <dgm:pt modelId="{9F3C569A-CECA-4834-BB21-1F45CEE463D0}" type="parTrans" cxnId="{2312D4E5-C71E-4AE2-BE55-539EE82B568E}">
      <dgm:prSet/>
      <dgm:spPr/>
      <dgm:t>
        <a:bodyPr/>
        <a:lstStyle/>
        <a:p>
          <a:endParaRPr lang="en-US"/>
        </a:p>
      </dgm:t>
    </dgm:pt>
    <dgm:pt modelId="{48AA56A5-337A-4191-BA24-09D9710BAD09}" type="sibTrans" cxnId="{2312D4E5-C71E-4AE2-BE55-539EE82B568E}">
      <dgm:prSet/>
      <dgm:spPr/>
      <dgm:t>
        <a:bodyPr/>
        <a:lstStyle/>
        <a:p>
          <a:endParaRPr lang="en-US"/>
        </a:p>
      </dgm:t>
    </dgm:pt>
    <dgm:pt modelId="{277FC196-F8BE-4BA5-AB56-BB5B50749C74}">
      <dgm:prSet/>
      <dgm:spPr/>
      <dgm:t>
        <a:bodyPr/>
        <a:lstStyle/>
        <a:p>
          <a:r>
            <a:rPr lang="fr-BE" b="1"/>
            <a:t>Analyse théorique de vSan et VxRail.</a:t>
          </a:r>
          <a:endParaRPr lang="en-US"/>
        </a:p>
      </dgm:t>
    </dgm:pt>
    <dgm:pt modelId="{33DF86DE-88CD-4BE2-9F05-E136D23AC803}" type="parTrans" cxnId="{2ED513C4-2C73-479C-9CB8-B666E5AA2D32}">
      <dgm:prSet/>
      <dgm:spPr/>
      <dgm:t>
        <a:bodyPr/>
        <a:lstStyle/>
        <a:p>
          <a:endParaRPr lang="en-US"/>
        </a:p>
      </dgm:t>
    </dgm:pt>
    <dgm:pt modelId="{771AF92A-0085-4831-B289-8E7691360CE7}" type="sibTrans" cxnId="{2ED513C4-2C73-479C-9CB8-B666E5AA2D32}">
      <dgm:prSet/>
      <dgm:spPr/>
      <dgm:t>
        <a:bodyPr/>
        <a:lstStyle/>
        <a:p>
          <a:endParaRPr lang="en-US"/>
        </a:p>
      </dgm:t>
    </dgm:pt>
    <dgm:pt modelId="{BBFAC56A-6ABA-461E-9804-A499439A8516}">
      <dgm:prSet/>
      <dgm:spPr/>
      <dgm:t>
        <a:bodyPr/>
        <a:lstStyle/>
        <a:p>
          <a:r>
            <a:rPr lang="fr-BE" b="1"/>
            <a:t>Analyse des licences VMware vSphere et vSan.</a:t>
          </a:r>
          <a:endParaRPr lang="en-US"/>
        </a:p>
      </dgm:t>
    </dgm:pt>
    <dgm:pt modelId="{770112B7-CF4B-447D-80EE-FD0FCC5A66BB}" type="parTrans" cxnId="{27576F34-14EA-438C-954E-BFBD77D55D88}">
      <dgm:prSet/>
      <dgm:spPr/>
      <dgm:t>
        <a:bodyPr/>
        <a:lstStyle/>
        <a:p>
          <a:endParaRPr lang="en-US"/>
        </a:p>
      </dgm:t>
    </dgm:pt>
    <dgm:pt modelId="{239CDC2C-42B5-497C-A408-AC47B0711DDE}" type="sibTrans" cxnId="{27576F34-14EA-438C-954E-BFBD77D55D88}">
      <dgm:prSet/>
      <dgm:spPr/>
      <dgm:t>
        <a:bodyPr/>
        <a:lstStyle/>
        <a:p>
          <a:endParaRPr lang="en-US"/>
        </a:p>
      </dgm:t>
    </dgm:pt>
    <dgm:pt modelId="{A6DEE9B0-D366-4A4D-B085-B4D3E738D588}">
      <dgm:prSet/>
      <dgm:spPr/>
      <dgm:t>
        <a:bodyPr/>
        <a:lstStyle/>
        <a:p>
          <a:r>
            <a:rPr lang="fr-BE" b="1"/>
            <a:t>Création des schémas physiques du projet.</a:t>
          </a:r>
          <a:endParaRPr lang="en-US"/>
        </a:p>
      </dgm:t>
    </dgm:pt>
    <dgm:pt modelId="{C4BBA274-6F32-4F1B-B884-77D380BAD861}" type="parTrans" cxnId="{6168FF18-2A78-42B9-BE8B-4C49526C21FF}">
      <dgm:prSet/>
      <dgm:spPr/>
      <dgm:t>
        <a:bodyPr/>
        <a:lstStyle/>
        <a:p>
          <a:endParaRPr lang="en-US"/>
        </a:p>
      </dgm:t>
    </dgm:pt>
    <dgm:pt modelId="{491517F8-4564-4F1F-9824-AC6CF61C6271}" type="sibTrans" cxnId="{6168FF18-2A78-42B9-BE8B-4C49526C21FF}">
      <dgm:prSet/>
      <dgm:spPr/>
      <dgm:t>
        <a:bodyPr/>
        <a:lstStyle/>
        <a:p>
          <a:endParaRPr lang="en-US"/>
        </a:p>
      </dgm:t>
    </dgm:pt>
    <dgm:pt modelId="{7E1FE380-D9B1-4BEF-AD58-3D56A056340B}">
      <dgm:prSet/>
      <dgm:spPr/>
      <dgm:t>
        <a:bodyPr/>
        <a:lstStyle/>
        <a:p>
          <a:r>
            <a:rPr lang="fr-BE" b="1"/>
            <a:t>Création d'un plan d'adressage IP.</a:t>
          </a:r>
          <a:endParaRPr lang="en-US"/>
        </a:p>
      </dgm:t>
    </dgm:pt>
    <dgm:pt modelId="{4C236E35-424B-406D-9037-9A9A7C55DE10}" type="parTrans" cxnId="{B9DCB603-73FB-4357-B103-4CBAD80E7E73}">
      <dgm:prSet/>
      <dgm:spPr/>
      <dgm:t>
        <a:bodyPr/>
        <a:lstStyle/>
        <a:p>
          <a:endParaRPr lang="en-US"/>
        </a:p>
      </dgm:t>
    </dgm:pt>
    <dgm:pt modelId="{69050281-7917-4DBA-87B7-42A41747AAB8}" type="sibTrans" cxnId="{B9DCB603-73FB-4357-B103-4CBAD80E7E73}">
      <dgm:prSet/>
      <dgm:spPr/>
      <dgm:t>
        <a:bodyPr/>
        <a:lstStyle/>
        <a:p>
          <a:endParaRPr lang="en-US"/>
        </a:p>
      </dgm:t>
    </dgm:pt>
    <dgm:pt modelId="{818516E8-97F3-4306-B920-3947F64FB5B1}">
      <dgm:prSet/>
      <dgm:spPr/>
      <dgm:t>
        <a:bodyPr/>
        <a:lstStyle/>
        <a:p>
          <a:r>
            <a:rPr lang="fr-BE" b="1"/>
            <a:t>Établissement d'une timeline du projet.</a:t>
          </a:r>
          <a:endParaRPr lang="en-US"/>
        </a:p>
      </dgm:t>
    </dgm:pt>
    <dgm:pt modelId="{FB8BA9A7-15A7-42F9-8FDF-0EB7C6E5336C}" type="parTrans" cxnId="{97A32136-6E9E-42E2-B24F-D08C8327A1F3}">
      <dgm:prSet/>
      <dgm:spPr/>
      <dgm:t>
        <a:bodyPr/>
        <a:lstStyle/>
        <a:p>
          <a:endParaRPr lang="en-US"/>
        </a:p>
      </dgm:t>
    </dgm:pt>
    <dgm:pt modelId="{98239371-4916-4EA3-AD40-BAE34CB6BC0A}" type="sibTrans" cxnId="{97A32136-6E9E-42E2-B24F-D08C8327A1F3}">
      <dgm:prSet/>
      <dgm:spPr/>
      <dgm:t>
        <a:bodyPr/>
        <a:lstStyle/>
        <a:p>
          <a:endParaRPr lang="en-US"/>
        </a:p>
      </dgm:t>
    </dgm:pt>
    <dgm:pt modelId="{1A74FA7D-CE79-4DB2-881D-5392ED5AB962}" type="pres">
      <dgm:prSet presAssocID="{2CA8C68A-6DB9-47AA-BF77-DE73037E71C3}" presName="diagram" presStyleCnt="0">
        <dgm:presLayoutVars>
          <dgm:dir/>
          <dgm:resizeHandles val="exact"/>
        </dgm:presLayoutVars>
      </dgm:prSet>
      <dgm:spPr/>
    </dgm:pt>
    <dgm:pt modelId="{033AD850-6D18-41B8-AD18-3CC1FC5AFE09}" type="pres">
      <dgm:prSet presAssocID="{06F3EE64-5151-41DC-B273-3B1538243B59}" presName="node" presStyleLbl="node1" presStyleIdx="0" presStyleCnt="11">
        <dgm:presLayoutVars>
          <dgm:bulletEnabled val="1"/>
        </dgm:presLayoutVars>
      </dgm:prSet>
      <dgm:spPr/>
    </dgm:pt>
    <dgm:pt modelId="{57732448-068C-426D-8395-D113C7F37DA3}" type="pres">
      <dgm:prSet presAssocID="{79D68458-676D-43D7-8A69-5388ED33B76C}" presName="sibTrans" presStyleCnt="0"/>
      <dgm:spPr/>
    </dgm:pt>
    <dgm:pt modelId="{19E96380-616B-4C91-BB4C-32BA1ADA805A}" type="pres">
      <dgm:prSet presAssocID="{D3202734-062F-4BF4-853A-331E56966C1A}" presName="node" presStyleLbl="node1" presStyleIdx="1" presStyleCnt="11">
        <dgm:presLayoutVars>
          <dgm:bulletEnabled val="1"/>
        </dgm:presLayoutVars>
      </dgm:prSet>
      <dgm:spPr/>
    </dgm:pt>
    <dgm:pt modelId="{25D87771-C347-4CDC-BA97-9D7F95A4DF1F}" type="pres">
      <dgm:prSet presAssocID="{46FD62A3-FA33-448D-8ECB-DF3CDE74CD74}" presName="sibTrans" presStyleCnt="0"/>
      <dgm:spPr/>
    </dgm:pt>
    <dgm:pt modelId="{3363D74E-8A9A-4C58-BB20-F1CB8DD358D0}" type="pres">
      <dgm:prSet presAssocID="{AD7166F1-2F6E-4593-9CD4-46818002EDA0}" presName="node" presStyleLbl="node1" presStyleIdx="2" presStyleCnt="11">
        <dgm:presLayoutVars>
          <dgm:bulletEnabled val="1"/>
        </dgm:presLayoutVars>
      </dgm:prSet>
      <dgm:spPr/>
    </dgm:pt>
    <dgm:pt modelId="{063CC7E9-72FC-4902-8177-6BE665FE2D4E}" type="pres">
      <dgm:prSet presAssocID="{85C039C8-1AC8-4172-A888-99542A5E70EF}" presName="sibTrans" presStyleCnt="0"/>
      <dgm:spPr/>
    </dgm:pt>
    <dgm:pt modelId="{32666EF9-AF4B-48A1-80C3-AD8F157C055C}" type="pres">
      <dgm:prSet presAssocID="{B6870642-BBE2-49B4-9D05-A3AE245E9FFE}" presName="node" presStyleLbl="node1" presStyleIdx="3" presStyleCnt="11">
        <dgm:presLayoutVars>
          <dgm:bulletEnabled val="1"/>
        </dgm:presLayoutVars>
      </dgm:prSet>
      <dgm:spPr/>
    </dgm:pt>
    <dgm:pt modelId="{213F31AE-9CDD-48EA-ACEC-CC776636255D}" type="pres">
      <dgm:prSet presAssocID="{2E28F2F2-8973-470B-A16E-8B3D11767E30}" presName="sibTrans" presStyleCnt="0"/>
      <dgm:spPr/>
    </dgm:pt>
    <dgm:pt modelId="{55CAB65A-3C4D-4D8E-A601-8B63B52C2F66}" type="pres">
      <dgm:prSet presAssocID="{665E1D42-8E97-45DD-98B8-6D663D16F057}" presName="node" presStyleLbl="node1" presStyleIdx="4" presStyleCnt="11">
        <dgm:presLayoutVars>
          <dgm:bulletEnabled val="1"/>
        </dgm:presLayoutVars>
      </dgm:prSet>
      <dgm:spPr/>
    </dgm:pt>
    <dgm:pt modelId="{303565E5-41CA-46BC-B073-9C4F0B8403FF}" type="pres">
      <dgm:prSet presAssocID="{46C8ABD0-BB5E-4333-9488-6A622733263B}" presName="sibTrans" presStyleCnt="0"/>
      <dgm:spPr/>
    </dgm:pt>
    <dgm:pt modelId="{5D7ADEE0-C2ED-4B10-8135-79E9F89DABF4}" type="pres">
      <dgm:prSet presAssocID="{5E6BDC32-1B5C-4817-8FAE-7F126E961B60}" presName="node" presStyleLbl="node1" presStyleIdx="5" presStyleCnt="11">
        <dgm:presLayoutVars>
          <dgm:bulletEnabled val="1"/>
        </dgm:presLayoutVars>
      </dgm:prSet>
      <dgm:spPr/>
    </dgm:pt>
    <dgm:pt modelId="{253F3656-BBFF-4186-958D-86C1D87CDF18}" type="pres">
      <dgm:prSet presAssocID="{48AA56A5-337A-4191-BA24-09D9710BAD09}" presName="sibTrans" presStyleCnt="0"/>
      <dgm:spPr/>
    </dgm:pt>
    <dgm:pt modelId="{96326014-70E5-4F1E-AFBB-79FD5F8A39AE}" type="pres">
      <dgm:prSet presAssocID="{277FC196-F8BE-4BA5-AB56-BB5B50749C74}" presName="node" presStyleLbl="node1" presStyleIdx="6" presStyleCnt="11">
        <dgm:presLayoutVars>
          <dgm:bulletEnabled val="1"/>
        </dgm:presLayoutVars>
      </dgm:prSet>
      <dgm:spPr/>
    </dgm:pt>
    <dgm:pt modelId="{19FE5F3A-537D-4489-8A1A-0840FF9135DF}" type="pres">
      <dgm:prSet presAssocID="{771AF92A-0085-4831-B289-8E7691360CE7}" presName="sibTrans" presStyleCnt="0"/>
      <dgm:spPr/>
    </dgm:pt>
    <dgm:pt modelId="{B66A0F38-94E5-40F6-8D3E-7FB12724074F}" type="pres">
      <dgm:prSet presAssocID="{BBFAC56A-6ABA-461E-9804-A499439A8516}" presName="node" presStyleLbl="node1" presStyleIdx="7" presStyleCnt="11">
        <dgm:presLayoutVars>
          <dgm:bulletEnabled val="1"/>
        </dgm:presLayoutVars>
      </dgm:prSet>
      <dgm:spPr/>
    </dgm:pt>
    <dgm:pt modelId="{340EBD7A-CD7A-4D40-90A7-E126198D1971}" type="pres">
      <dgm:prSet presAssocID="{239CDC2C-42B5-497C-A408-AC47B0711DDE}" presName="sibTrans" presStyleCnt="0"/>
      <dgm:spPr/>
    </dgm:pt>
    <dgm:pt modelId="{075F7293-AE58-4936-8AE9-0ABCF749C983}" type="pres">
      <dgm:prSet presAssocID="{A6DEE9B0-D366-4A4D-B085-B4D3E738D588}" presName="node" presStyleLbl="node1" presStyleIdx="8" presStyleCnt="11">
        <dgm:presLayoutVars>
          <dgm:bulletEnabled val="1"/>
        </dgm:presLayoutVars>
      </dgm:prSet>
      <dgm:spPr/>
    </dgm:pt>
    <dgm:pt modelId="{70EF2178-C79F-418A-873C-8A1B545C6238}" type="pres">
      <dgm:prSet presAssocID="{491517F8-4564-4F1F-9824-AC6CF61C6271}" presName="sibTrans" presStyleCnt="0"/>
      <dgm:spPr/>
    </dgm:pt>
    <dgm:pt modelId="{23CEE94A-4C79-4AFA-8ECD-B49ECC8D0FE3}" type="pres">
      <dgm:prSet presAssocID="{7E1FE380-D9B1-4BEF-AD58-3D56A056340B}" presName="node" presStyleLbl="node1" presStyleIdx="9" presStyleCnt="11">
        <dgm:presLayoutVars>
          <dgm:bulletEnabled val="1"/>
        </dgm:presLayoutVars>
      </dgm:prSet>
      <dgm:spPr/>
    </dgm:pt>
    <dgm:pt modelId="{87702F09-41F7-42A4-A6A8-EBB16CA63184}" type="pres">
      <dgm:prSet presAssocID="{69050281-7917-4DBA-87B7-42A41747AAB8}" presName="sibTrans" presStyleCnt="0"/>
      <dgm:spPr/>
    </dgm:pt>
    <dgm:pt modelId="{452E713D-C449-4881-8995-FA7C1720D679}" type="pres">
      <dgm:prSet presAssocID="{818516E8-97F3-4306-B920-3947F64FB5B1}" presName="node" presStyleLbl="node1" presStyleIdx="10" presStyleCnt="11">
        <dgm:presLayoutVars>
          <dgm:bulletEnabled val="1"/>
        </dgm:presLayoutVars>
      </dgm:prSet>
      <dgm:spPr/>
    </dgm:pt>
  </dgm:ptLst>
  <dgm:cxnLst>
    <dgm:cxn modelId="{B9DCB603-73FB-4357-B103-4CBAD80E7E73}" srcId="{2CA8C68A-6DB9-47AA-BF77-DE73037E71C3}" destId="{7E1FE380-D9B1-4BEF-AD58-3D56A056340B}" srcOrd="9" destOrd="0" parTransId="{4C236E35-424B-406D-9037-9A9A7C55DE10}" sibTransId="{69050281-7917-4DBA-87B7-42A41747AAB8}"/>
    <dgm:cxn modelId="{DF75A611-F4EC-4343-8C66-8D789D05AF67}" type="presOf" srcId="{A6DEE9B0-D366-4A4D-B085-B4D3E738D588}" destId="{075F7293-AE58-4936-8AE9-0ABCF749C983}" srcOrd="0" destOrd="0" presId="urn:microsoft.com/office/officeart/2005/8/layout/default"/>
    <dgm:cxn modelId="{6168FF18-2A78-42B9-BE8B-4C49526C21FF}" srcId="{2CA8C68A-6DB9-47AA-BF77-DE73037E71C3}" destId="{A6DEE9B0-D366-4A4D-B085-B4D3E738D588}" srcOrd="8" destOrd="0" parTransId="{C4BBA274-6F32-4F1B-B884-77D380BAD861}" sibTransId="{491517F8-4564-4F1F-9824-AC6CF61C6271}"/>
    <dgm:cxn modelId="{CCE89820-3229-427E-A0BB-9CCD52A7DF55}" type="presOf" srcId="{B6870642-BBE2-49B4-9D05-A3AE245E9FFE}" destId="{32666EF9-AF4B-48A1-80C3-AD8F157C055C}" srcOrd="0" destOrd="0" presId="urn:microsoft.com/office/officeart/2005/8/layout/default"/>
    <dgm:cxn modelId="{7AC41222-6B4A-4F53-AAB1-4DA62B86DFD4}" srcId="{2CA8C68A-6DB9-47AA-BF77-DE73037E71C3}" destId="{B6870642-BBE2-49B4-9D05-A3AE245E9FFE}" srcOrd="3" destOrd="0" parTransId="{CA880C61-9B20-421B-B373-B598C7BF1A54}" sibTransId="{2E28F2F2-8973-470B-A16E-8B3D11767E30}"/>
    <dgm:cxn modelId="{D5909928-FFF6-4BA4-B1AB-3ED5C2C8D11B}" type="presOf" srcId="{5E6BDC32-1B5C-4817-8FAE-7F126E961B60}" destId="{5D7ADEE0-C2ED-4B10-8135-79E9F89DABF4}" srcOrd="0" destOrd="0" presId="urn:microsoft.com/office/officeart/2005/8/layout/default"/>
    <dgm:cxn modelId="{653CBD31-BBD2-4EBB-89EC-D9B0DF1AEA1A}" type="presOf" srcId="{D3202734-062F-4BF4-853A-331E56966C1A}" destId="{19E96380-616B-4C91-BB4C-32BA1ADA805A}" srcOrd="0" destOrd="0" presId="urn:microsoft.com/office/officeart/2005/8/layout/default"/>
    <dgm:cxn modelId="{8864A732-E63F-40D4-A3E5-DD17A944BB2C}" type="presOf" srcId="{818516E8-97F3-4306-B920-3947F64FB5B1}" destId="{452E713D-C449-4881-8995-FA7C1720D679}" srcOrd="0" destOrd="0" presId="urn:microsoft.com/office/officeart/2005/8/layout/default"/>
    <dgm:cxn modelId="{27576F34-14EA-438C-954E-BFBD77D55D88}" srcId="{2CA8C68A-6DB9-47AA-BF77-DE73037E71C3}" destId="{BBFAC56A-6ABA-461E-9804-A499439A8516}" srcOrd="7" destOrd="0" parTransId="{770112B7-CF4B-447D-80EE-FD0FCC5A66BB}" sibTransId="{239CDC2C-42B5-497C-A408-AC47B0711DDE}"/>
    <dgm:cxn modelId="{2C4C3A35-608A-4A1E-ABC4-B84D755FCCB0}" srcId="{2CA8C68A-6DB9-47AA-BF77-DE73037E71C3}" destId="{665E1D42-8E97-45DD-98B8-6D663D16F057}" srcOrd="4" destOrd="0" parTransId="{7A6CEA53-AF0A-4A74-AC39-3F278066699B}" sibTransId="{46C8ABD0-BB5E-4333-9488-6A622733263B}"/>
    <dgm:cxn modelId="{97A32136-6E9E-42E2-B24F-D08C8327A1F3}" srcId="{2CA8C68A-6DB9-47AA-BF77-DE73037E71C3}" destId="{818516E8-97F3-4306-B920-3947F64FB5B1}" srcOrd="10" destOrd="0" parTransId="{FB8BA9A7-15A7-42F9-8FDF-0EB7C6E5336C}" sibTransId="{98239371-4916-4EA3-AD40-BAE34CB6BC0A}"/>
    <dgm:cxn modelId="{397BE338-C6A4-4783-B23B-498E1BFE6E5C}" type="presOf" srcId="{BBFAC56A-6ABA-461E-9804-A499439A8516}" destId="{B66A0F38-94E5-40F6-8D3E-7FB12724074F}" srcOrd="0" destOrd="0" presId="urn:microsoft.com/office/officeart/2005/8/layout/default"/>
    <dgm:cxn modelId="{EB913B62-8D93-4557-B3D0-EAFA8FFA9D38}" srcId="{2CA8C68A-6DB9-47AA-BF77-DE73037E71C3}" destId="{D3202734-062F-4BF4-853A-331E56966C1A}" srcOrd="1" destOrd="0" parTransId="{A6B5CFC5-066E-45D0-9319-8517A13A379A}" sibTransId="{46FD62A3-FA33-448D-8ECB-DF3CDE74CD74}"/>
    <dgm:cxn modelId="{437F4A96-DFF6-42B9-B190-C88411544D7C}" srcId="{2CA8C68A-6DB9-47AA-BF77-DE73037E71C3}" destId="{AD7166F1-2F6E-4593-9CD4-46818002EDA0}" srcOrd="2" destOrd="0" parTransId="{EE85B3A4-D462-42CC-97E3-36C459CDE14D}" sibTransId="{85C039C8-1AC8-4172-A888-99542A5E70EF}"/>
    <dgm:cxn modelId="{555EBB97-AEB8-45FE-B191-CA7C37C30F1F}" type="presOf" srcId="{277FC196-F8BE-4BA5-AB56-BB5B50749C74}" destId="{96326014-70E5-4F1E-AFBB-79FD5F8A39AE}" srcOrd="0" destOrd="0" presId="urn:microsoft.com/office/officeart/2005/8/layout/default"/>
    <dgm:cxn modelId="{ED9D079C-C009-435C-8C5B-2B46BFCC8366}" type="presOf" srcId="{2CA8C68A-6DB9-47AA-BF77-DE73037E71C3}" destId="{1A74FA7D-CE79-4DB2-881D-5392ED5AB962}" srcOrd="0" destOrd="0" presId="urn:microsoft.com/office/officeart/2005/8/layout/default"/>
    <dgm:cxn modelId="{35BEB19E-F493-4214-ADCF-87AFAE3F4AD8}" type="presOf" srcId="{AD7166F1-2F6E-4593-9CD4-46818002EDA0}" destId="{3363D74E-8A9A-4C58-BB20-F1CB8DD358D0}" srcOrd="0" destOrd="0" presId="urn:microsoft.com/office/officeart/2005/8/layout/default"/>
    <dgm:cxn modelId="{008809A0-AF25-4E87-B86D-E1D8DA58007C}" type="presOf" srcId="{665E1D42-8E97-45DD-98B8-6D663D16F057}" destId="{55CAB65A-3C4D-4D8E-A601-8B63B52C2F66}" srcOrd="0" destOrd="0" presId="urn:microsoft.com/office/officeart/2005/8/layout/default"/>
    <dgm:cxn modelId="{476A5FA3-06F6-4FEC-976C-1C95F0BA653A}" type="presOf" srcId="{06F3EE64-5151-41DC-B273-3B1538243B59}" destId="{033AD850-6D18-41B8-AD18-3CC1FC5AFE09}" srcOrd="0" destOrd="0" presId="urn:microsoft.com/office/officeart/2005/8/layout/default"/>
    <dgm:cxn modelId="{D99F42C3-BEAB-4D4F-83D0-C6EA21F3C895}" type="presOf" srcId="{7E1FE380-D9B1-4BEF-AD58-3D56A056340B}" destId="{23CEE94A-4C79-4AFA-8ECD-B49ECC8D0FE3}" srcOrd="0" destOrd="0" presId="urn:microsoft.com/office/officeart/2005/8/layout/default"/>
    <dgm:cxn modelId="{2ED513C4-2C73-479C-9CB8-B666E5AA2D32}" srcId="{2CA8C68A-6DB9-47AA-BF77-DE73037E71C3}" destId="{277FC196-F8BE-4BA5-AB56-BB5B50749C74}" srcOrd="6" destOrd="0" parTransId="{33DF86DE-88CD-4BE2-9F05-E136D23AC803}" sibTransId="{771AF92A-0085-4831-B289-8E7691360CE7}"/>
    <dgm:cxn modelId="{CF9A6BE4-0077-46C3-BF1E-AF908FC11FED}" srcId="{2CA8C68A-6DB9-47AA-BF77-DE73037E71C3}" destId="{06F3EE64-5151-41DC-B273-3B1538243B59}" srcOrd="0" destOrd="0" parTransId="{4A11B361-7DBE-444B-9699-B60BBD32E4FC}" sibTransId="{79D68458-676D-43D7-8A69-5388ED33B76C}"/>
    <dgm:cxn modelId="{2312D4E5-C71E-4AE2-BE55-539EE82B568E}" srcId="{2CA8C68A-6DB9-47AA-BF77-DE73037E71C3}" destId="{5E6BDC32-1B5C-4817-8FAE-7F126E961B60}" srcOrd="5" destOrd="0" parTransId="{9F3C569A-CECA-4834-BB21-1F45CEE463D0}" sibTransId="{48AA56A5-337A-4191-BA24-09D9710BAD09}"/>
    <dgm:cxn modelId="{53151517-6871-4595-B29D-671EFDEDD680}" type="presParOf" srcId="{1A74FA7D-CE79-4DB2-881D-5392ED5AB962}" destId="{033AD850-6D18-41B8-AD18-3CC1FC5AFE09}" srcOrd="0" destOrd="0" presId="urn:microsoft.com/office/officeart/2005/8/layout/default"/>
    <dgm:cxn modelId="{908DC324-AE7E-44F0-8871-348CA9EDB45E}" type="presParOf" srcId="{1A74FA7D-CE79-4DB2-881D-5392ED5AB962}" destId="{57732448-068C-426D-8395-D113C7F37DA3}" srcOrd="1" destOrd="0" presId="urn:microsoft.com/office/officeart/2005/8/layout/default"/>
    <dgm:cxn modelId="{2769D353-85E1-4753-8816-ED6DD12C3FA5}" type="presParOf" srcId="{1A74FA7D-CE79-4DB2-881D-5392ED5AB962}" destId="{19E96380-616B-4C91-BB4C-32BA1ADA805A}" srcOrd="2" destOrd="0" presId="urn:microsoft.com/office/officeart/2005/8/layout/default"/>
    <dgm:cxn modelId="{FA21879E-77DA-4DB9-8720-A9732DE2CC16}" type="presParOf" srcId="{1A74FA7D-CE79-4DB2-881D-5392ED5AB962}" destId="{25D87771-C347-4CDC-BA97-9D7F95A4DF1F}" srcOrd="3" destOrd="0" presId="urn:microsoft.com/office/officeart/2005/8/layout/default"/>
    <dgm:cxn modelId="{3287FB3E-0288-4F44-811A-CABB2BC1D350}" type="presParOf" srcId="{1A74FA7D-CE79-4DB2-881D-5392ED5AB962}" destId="{3363D74E-8A9A-4C58-BB20-F1CB8DD358D0}" srcOrd="4" destOrd="0" presId="urn:microsoft.com/office/officeart/2005/8/layout/default"/>
    <dgm:cxn modelId="{426B98CF-F666-4A3E-81B8-CEF301554070}" type="presParOf" srcId="{1A74FA7D-CE79-4DB2-881D-5392ED5AB962}" destId="{063CC7E9-72FC-4902-8177-6BE665FE2D4E}" srcOrd="5" destOrd="0" presId="urn:microsoft.com/office/officeart/2005/8/layout/default"/>
    <dgm:cxn modelId="{A1575E25-93F4-4802-8803-80EB21608066}" type="presParOf" srcId="{1A74FA7D-CE79-4DB2-881D-5392ED5AB962}" destId="{32666EF9-AF4B-48A1-80C3-AD8F157C055C}" srcOrd="6" destOrd="0" presId="urn:microsoft.com/office/officeart/2005/8/layout/default"/>
    <dgm:cxn modelId="{E8B581F0-6E22-4A82-B8A8-E0BC6A25D29E}" type="presParOf" srcId="{1A74FA7D-CE79-4DB2-881D-5392ED5AB962}" destId="{213F31AE-9CDD-48EA-ACEC-CC776636255D}" srcOrd="7" destOrd="0" presId="urn:microsoft.com/office/officeart/2005/8/layout/default"/>
    <dgm:cxn modelId="{7581ABE8-B5C7-4C2F-97A7-5EB00D86380A}" type="presParOf" srcId="{1A74FA7D-CE79-4DB2-881D-5392ED5AB962}" destId="{55CAB65A-3C4D-4D8E-A601-8B63B52C2F66}" srcOrd="8" destOrd="0" presId="urn:microsoft.com/office/officeart/2005/8/layout/default"/>
    <dgm:cxn modelId="{CCD7F0A9-FBEF-4C24-AFDF-620BAA0FB29E}" type="presParOf" srcId="{1A74FA7D-CE79-4DB2-881D-5392ED5AB962}" destId="{303565E5-41CA-46BC-B073-9C4F0B8403FF}" srcOrd="9" destOrd="0" presId="urn:microsoft.com/office/officeart/2005/8/layout/default"/>
    <dgm:cxn modelId="{5687925C-5628-476F-82B0-F6E94184C037}" type="presParOf" srcId="{1A74FA7D-CE79-4DB2-881D-5392ED5AB962}" destId="{5D7ADEE0-C2ED-4B10-8135-79E9F89DABF4}" srcOrd="10" destOrd="0" presId="urn:microsoft.com/office/officeart/2005/8/layout/default"/>
    <dgm:cxn modelId="{3DDE8619-66AB-4E69-BC4F-739E25090D09}" type="presParOf" srcId="{1A74FA7D-CE79-4DB2-881D-5392ED5AB962}" destId="{253F3656-BBFF-4186-958D-86C1D87CDF18}" srcOrd="11" destOrd="0" presId="urn:microsoft.com/office/officeart/2005/8/layout/default"/>
    <dgm:cxn modelId="{0098625D-AAB2-48E1-8431-540BB04EBC12}" type="presParOf" srcId="{1A74FA7D-CE79-4DB2-881D-5392ED5AB962}" destId="{96326014-70E5-4F1E-AFBB-79FD5F8A39AE}" srcOrd="12" destOrd="0" presId="urn:microsoft.com/office/officeart/2005/8/layout/default"/>
    <dgm:cxn modelId="{75BB1D9B-6B6E-4C2C-B682-E2CB4FC7A928}" type="presParOf" srcId="{1A74FA7D-CE79-4DB2-881D-5392ED5AB962}" destId="{19FE5F3A-537D-4489-8A1A-0840FF9135DF}" srcOrd="13" destOrd="0" presId="urn:microsoft.com/office/officeart/2005/8/layout/default"/>
    <dgm:cxn modelId="{63BD15D5-1091-4C35-95A3-6A5E291C2F36}" type="presParOf" srcId="{1A74FA7D-CE79-4DB2-881D-5392ED5AB962}" destId="{B66A0F38-94E5-40F6-8D3E-7FB12724074F}" srcOrd="14" destOrd="0" presId="urn:microsoft.com/office/officeart/2005/8/layout/default"/>
    <dgm:cxn modelId="{5CD4B720-F782-491F-AD09-69B34AE39BCA}" type="presParOf" srcId="{1A74FA7D-CE79-4DB2-881D-5392ED5AB962}" destId="{340EBD7A-CD7A-4D40-90A7-E126198D1971}" srcOrd="15" destOrd="0" presId="urn:microsoft.com/office/officeart/2005/8/layout/default"/>
    <dgm:cxn modelId="{8E657DCF-FA80-4238-907F-B94C62DFF778}" type="presParOf" srcId="{1A74FA7D-CE79-4DB2-881D-5392ED5AB962}" destId="{075F7293-AE58-4936-8AE9-0ABCF749C983}" srcOrd="16" destOrd="0" presId="urn:microsoft.com/office/officeart/2005/8/layout/default"/>
    <dgm:cxn modelId="{18A7D83B-2FEB-43B2-99F5-ACEFEC25E87E}" type="presParOf" srcId="{1A74FA7D-CE79-4DB2-881D-5392ED5AB962}" destId="{70EF2178-C79F-418A-873C-8A1B545C6238}" srcOrd="17" destOrd="0" presId="urn:microsoft.com/office/officeart/2005/8/layout/default"/>
    <dgm:cxn modelId="{7F05D32C-6E65-4565-A7B9-7D7AB2B2256E}" type="presParOf" srcId="{1A74FA7D-CE79-4DB2-881D-5392ED5AB962}" destId="{23CEE94A-4C79-4AFA-8ECD-B49ECC8D0FE3}" srcOrd="18" destOrd="0" presId="urn:microsoft.com/office/officeart/2005/8/layout/default"/>
    <dgm:cxn modelId="{9714C289-B3CC-4B3C-9E79-84D25E73C907}" type="presParOf" srcId="{1A74FA7D-CE79-4DB2-881D-5392ED5AB962}" destId="{87702F09-41F7-42A4-A6A8-EBB16CA63184}" srcOrd="19" destOrd="0" presId="urn:microsoft.com/office/officeart/2005/8/layout/default"/>
    <dgm:cxn modelId="{B249A5CA-6C1E-4018-88DF-6404BC7DC020}" type="presParOf" srcId="{1A74FA7D-CE79-4DB2-881D-5392ED5AB962}" destId="{452E713D-C449-4881-8995-FA7C1720D679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8A9335-2AD1-4F78-8D17-8C67B6DE8D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3CBD6B-4D9A-4D5A-A4A1-B4AAD84B5F77}">
      <dgm:prSet custT="1"/>
      <dgm:spPr/>
      <dgm:t>
        <a:bodyPr/>
        <a:lstStyle/>
        <a:p>
          <a:r>
            <a:rPr lang="fr-BE" sz="3100" dirty="0"/>
            <a:t>Modularité et évolutivité</a:t>
          </a:r>
          <a:endParaRPr lang="en-US" sz="3100" dirty="0"/>
        </a:p>
      </dgm:t>
    </dgm:pt>
    <dgm:pt modelId="{A4BA98A5-DFAA-4221-A961-8CA0844B17A5}" type="parTrans" cxnId="{81E7AE50-F580-4465-9AD5-BC1296216286}">
      <dgm:prSet/>
      <dgm:spPr/>
      <dgm:t>
        <a:bodyPr/>
        <a:lstStyle/>
        <a:p>
          <a:endParaRPr lang="en-US" sz="3100"/>
        </a:p>
      </dgm:t>
    </dgm:pt>
    <dgm:pt modelId="{3967C41A-F975-4D38-B038-21991B66762E}" type="sibTrans" cxnId="{81E7AE50-F580-4465-9AD5-BC1296216286}">
      <dgm:prSet/>
      <dgm:spPr/>
      <dgm:t>
        <a:bodyPr/>
        <a:lstStyle/>
        <a:p>
          <a:endParaRPr lang="en-US" sz="3100"/>
        </a:p>
      </dgm:t>
    </dgm:pt>
    <dgm:pt modelId="{04E41509-0136-4D62-8199-7CC82E634352}">
      <dgm:prSet custT="1"/>
      <dgm:spPr/>
      <dgm:t>
        <a:bodyPr/>
        <a:lstStyle/>
        <a:p>
          <a:r>
            <a:rPr lang="fr-BE" sz="3100" dirty="0"/>
            <a:t>Disponibilité et accessibilité</a:t>
          </a:r>
          <a:endParaRPr lang="en-US" sz="3100" dirty="0"/>
        </a:p>
      </dgm:t>
    </dgm:pt>
    <dgm:pt modelId="{19960727-3E17-4FC2-B8A1-2D3A09A5D074}" type="parTrans" cxnId="{DF1AE3EE-6A9F-4A8F-9BB7-EAC42A841470}">
      <dgm:prSet/>
      <dgm:spPr/>
      <dgm:t>
        <a:bodyPr/>
        <a:lstStyle/>
        <a:p>
          <a:endParaRPr lang="en-US" sz="3100"/>
        </a:p>
      </dgm:t>
    </dgm:pt>
    <dgm:pt modelId="{FE0AB0BB-2F91-42B9-88CF-93109DFE1908}" type="sibTrans" cxnId="{DF1AE3EE-6A9F-4A8F-9BB7-EAC42A841470}">
      <dgm:prSet/>
      <dgm:spPr/>
      <dgm:t>
        <a:bodyPr/>
        <a:lstStyle/>
        <a:p>
          <a:endParaRPr lang="en-US" sz="3100"/>
        </a:p>
      </dgm:t>
    </dgm:pt>
    <dgm:pt modelId="{9CBB24C0-840B-4C2E-BAC8-2427487CDB82}">
      <dgm:prSet custT="1"/>
      <dgm:spPr/>
      <dgm:t>
        <a:bodyPr/>
        <a:lstStyle/>
        <a:p>
          <a:r>
            <a:rPr lang="fr-BE" sz="3100" dirty="0"/>
            <a:t>Gain de place</a:t>
          </a:r>
          <a:endParaRPr lang="en-US" sz="3100" dirty="0"/>
        </a:p>
      </dgm:t>
    </dgm:pt>
    <dgm:pt modelId="{F0D208D7-9457-4790-9072-CBEA4B13BFEC}" type="parTrans" cxnId="{D1B77750-84A2-4698-BEF4-4674DBFC3D64}">
      <dgm:prSet/>
      <dgm:spPr/>
      <dgm:t>
        <a:bodyPr/>
        <a:lstStyle/>
        <a:p>
          <a:endParaRPr lang="en-US" sz="3100"/>
        </a:p>
      </dgm:t>
    </dgm:pt>
    <dgm:pt modelId="{5EBF6F9D-E9F0-4AFC-AC52-B93E8D5FD092}" type="sibTrans" cxnId="{D1B77750-84A2-4698-BEF4-4674DBFC3D64}">
      <dgm:prSet/>
      <dgm:spPr/>
      <dgm:t>
        <a:bodyPr/>
        <a:lstStyle/>
        <a:p>
          <a:endParaRPr lang="en-US" sz="3100"/>
        </a:p>
      </dgm:t>
    </dgm:pt>
    <dgm:pt modelId="{731FDF2C-C737-4DCC-89A0-41DE3B06FE9F}">
      <dgm:prSet custT="1"/>
      <dgm:spPr/>
      <dgm:t>
        <a:bodyPr/>
        <a:lstStyle/>
        <a:p>
          <a:r>
            <a:rPr lang="fr-BE" sz="3100"/>
            <a:t>Centralisation de la gestion</a:t>
          </a:r>
          <a:endParaRPr lang="en-US" sz="3100"/>
        </a:p>
      </dgm:t>
    </dgm:pt>
    <dgm:pt modelId="{CEEF177C-3F9B-4CD4-939A-7598B8B5FEC5}" type="parTrans" cxnId="{477908B5-9186-4EDC-A36B-0AF3EB0BFF34}">
      <dgm:prSet/>
      <dgm:spPr/>
      <dgm:t>
        <a:bodyPr/>
        <a:lstStyle/>
        <a:p>
          <a:endParaRPr lang="en-US" sz="3100"/>
        </a:p>
      </dgm:t>
    </dgm:pt>
    <dgm:pt modelId="{9399707A-0646-4579-9E60-57FB55388171}" type="sibTrans" cxnId="{477908B5-9186-4EDC-A36B-0AF3EB0BFF34}">
      <dgm:prSet/>
      <dgm:spPr/>
      <dgm:t>
        <a:bodyPr/>
        <a:lstStyle/>
        <a:p>
          <a:endParaRPr lang="en-US" sz="3100"/>
        </a:p>
      </dgm:t>
    </dgm:pt>
    <dgm:pt modelId="{AF7A6065-5F22-4E29-ABBF-1882C4B1F74E}" type="pres">
      <dgm:prSet presAssocID="{2D8A9335-2AD1-4F78-8D17-8C67B6DE8D62}" presName="linear" presStyleCnt="0">
        <dgm:presLayoutVars>
          <dgm:animLvl val="lvl"/>
          <dgm:resizeHandles val="exact"/>
        </dgm:presLayoutVars>
      </dgm:prSet>
      <dgm:spPr/>
    </dgm:pt>
    <dgm:pt modelId="{28D2A3C5-1CBB-4C17-B04A-5AEB83F2E088}" type="pres">
      <dgm:prSet presAssocID="{473CBD6B-4D9A-4D5A-A4A1-B4AAD84B5F77}" presName="parentText" presStyleLbl="node1" presStyleIdx="0" presStyleCnt="4" custScaleX="99810" custScaleY="96154">
        <dgm:presLayoutVars>
          <dgm:chMax val="0"/>
          <dgm:bulletEnabled val="1"/>
        </dgm:presLayoutVars>
      </dgm:prSet>
      <dgm:spPr/>
    </dgm:pt>
    <dgm:pt modelId="{3A7E062B-CCA8-4750-9AA1-7776D038A458}" type="pres">
      <dgm:prSet presAssocID="{3967C41A-F975-4D38-B038-21991B66762E}" presName="spacer" presStyleCnt="0"/>
      <dgm:spPr/>
    </dgm:pt>
    <dgm:pt modelId="{EE066E0C-6857-4D07-995B-EF8A659F509F}" type="pres">
      <dgm:prSet presAssocID="{04E41509-0136-4D62-8199-7CC82E634352}" presName="parentText" presStyleLbl="node1" presStyleIdx="1" presStyleCnt="4" custScaleX="99810" custScaleY="96154">
        <dgm:presLayoutVars>
          <dgm:chMax val="0"/>
          <dgm:bulletEnabled val="1"/>
        </dgm:presLayoutVars>
      </dgm:prSet>
      <dgm:spPr/>
    </dgm:pt>
    <dgm:pt modelId="{97886EC6-0954-4315-B116-211444826D08}" type="pres">
      <dgm:prSet presAssocID="{FE0AB0BB-2F91-42B9-88CF-93109DFE1908}" presName="spacer" presStyleCnt="0"/>
      <dgm:spPr/>
    </dgm:pt>
    <dgm:pt modelId="{0AF8F5A5-7D01-4163-9942-9D92C595C761}" type="pres">
      <dgm:prSet presAssocID="{9CBB24C0-840B-4C2E-BAC8-2427487CDB82}" presName="parentText" presStyleLbl="node1" presStyleIdx="2" presStyleCnt="4" custScaleX="99810" custScaleY="96154">
        <dgm:presLayoutVars>
          <dgm:chMax val="0"/>
          <dgm:bulletEnabled val="1"/>
        </dgm:presLayoutVars>
      </dgm:prSet>
      <dgm:spPr/>
    </dgm:pt>
    <dgm:pt modelId="{8D84D86C-2A90-47B0-BC48-A85A2D2A12F8}" type="pres">
      <dgm:prSet presAssocID="{5EBF6F9D-E9F0-4AFC-AC52-B93E8D5FD092}" presName="spacer" presStyleCnt="0"/>
      <dgm:spPr/>
    </dgm:pt>
    <dgm:pt modelId="{953B57C0-C0E9-415A-AABE-3CD6729D09FC}" type="pres">
      <dgm:prSet presAssocID="{731FDF2C-C737-4DCC-89A0-41DE3B06FE9F}" presName="parentText" presStyleLbl="node1" presStyleIdx="3" presStyleCnt="4" custScaleX="99810" custScaleY="96154">
        <dgm:presLayoutVars>
          <dgm:chMax val="0"/>
          <dgm:bulletEnabled val="1"/>
        </dgm:presLayoutVars>
      </dgm:prSet>
      <dgm:spPr/>
    </dgm:pt>
  </dgm:ptLst>
  <dgm:cxnLst>
    <dgm:cxn modelId="{C5AC5E05-71C6-4805-A5AD-D45F9C258592}" type="presOf" srcId="{2D8A9335-2AD1-4F78-8D17-8C67B6DE8D62}" destId="{AF7A6065-5F22-4E29-ABBF-1882C4B1F74E}" srcOrd="0" destOrd="0" presId="urn:microsoft.com/office/officeart/2005/8/layout/vList2"/>
    <dgm:cxn modelId="{8FA73F0F-1C51-45C8-A0ED-6DC55A6F24CA}" type="presOf" srcId="{04E41509-0136-4D62-8199-7CC82E634352}" destId="{EE066E0C-6857-4D07-995B-EF8A659F509F}" srcOrd="0" destOrd="0" presId="urn:microsoft.com/office/officeart/2005/8/layout/vList2"/>
    <dgm:cxn modelId="{55241A36-622C-464B-9276-6DA8DD29128A}" type="presOf" srcId="{731FDF2C-C737-4DCC-89A0-41DE3B06FE9F}" destId="{953B57C0-C0E9-415A-AABE-3CD6729D09FC}" srcOrd="0" destOrd="0" presId="urn:microsoft.com/office/officeart/2005/8/layout/vList2"/>
    <dgm:cxn modelId="{D1B77750-84A2-4698-BEF4-4674DBFC3D64}" srcId="{2D8A9335-2AD1-4F78-8D17-8C67B6DE8D62}" destId="{9CBB24C0-840B-4C2E-BAC8-2427487CDB82}" srcOrd="2" destOrd="0" parTransId="{F0D208D7-9457-4790-9072-CBEA4B13BFEC}" sibTransId="{5EBF6F9D-E9F0-4AFC-AC52-B93E8D5FD092}"/>
    <dgm:cxn modelId="{81E7AE50-F580-4465-9AD5-BC1296216286}" srcId="{2D8A9335-2AD1-4F78-8D17-8C67B6DE8D62}" destId="{473CBD6B-4D9A-4D5A-A4A1-B4AAD84B5F77}" srcOrd="0" destOrd="0" parTransId="{A4BA98A5-DFAA-4221-A961-8CA0844B17A5}" sibTransId="{3967C41A-F975-4D38-B038-21991B66762E}"/>
    <dgm:cxn modelId="{0B733899-06D0-4CCB-8C48-90B99231C6F0}" type="presOf" srcId="{473CBD6B-4D9A-4D5A-A4A1-B4AAD84B5F77}" destId="{28D2A3C5-1CBB-4C17-B04A-5AEB83F2E088}" srcOrd="0" destOrd="0" presId="urn:microsoft.com/office/officeart/2005/8/layout/vList2"/>
    <dgm:cxn modelId="{D42ABFA9-B1BA-408E-9733-39EEB274EEA8}" type="presOf" srcId="{9CBB24C0-840B-4C2E-BAC8-2427487CDB82}" destId="{0AF8F5A5-7D01-4163-9942-9D92C595C761}" srcOrd="0" destOrd="0" presId="urn:microsoft.com/office/officeart/2005/8/layout/vList2"/>
    <dgm:cxn modelId="{477908B5-9186-4EDC-A36B-0AF3EB0BFF34}" srcId="{2D8A9335-2AD1-4F78-8D17-8C67B6DE8D62}" destId="{731FDF2C-C737-4DCC-89A0-41DE3B06FE9F}" srcOrd="3" destOrd="0" parTransId="{CEEF177C-3F9B-4CD4-939A-7598B8B5FEC5}" sibTransId="{9399707A-0646-4579-9E60-57FB55388171}"/>
    <dgm:cxn modelId="{DF1AE3EE-6A9F-4A8F-9BB7-EAC42A841470}" srcId="{2D8A9335-2AD1-4F78-8D17-8C67B6DE8D62}" destId="{04E41509-0136-4D62-8199-7CC82E634352}" srcOrd="1" destOrd="0" parTransId="{19960727-3E17-4FC2-B8A1-2D3A09A5D074}" sibTransId="{FE0AB0BB-2F91-42B9-88CF-93109DFE1908}"/>
    <dgm:cxn modelId="{5497C310-AC49-44B3-A534-2C4C8DB09292}" type="presParOf" srcId="{AF7A6065-5F22-4E29-ABBF-1882C4B1F74E}" destId="{28D2A3C5-1CBB-4C17-B04A-5AEB83F2E088}" srcOrd="0" destOrd="0" presId="urn:microsoft.com/office/officeart/2005/8/layout/vList2"/>
    <dgm:cxn modelId="{B06085C6-4C38-4994-B3F2-697309108B71}" type="presParOf" srcId="{AF7A6065-5F22-4E29-ABBF-1882C4B1F74E}" destId="{3A7E062B-CCA8-4750-9AA1-7776D038A458}" srcOrd="1" destOrd="0" presId="urn:microsoft.com/office/officeart/2005/8/layout/vList2"/>
    <dgm:cxn modelId="{E3F76779-6D59-4E87-B397-7EC3A5540EE7}" type="presParOf" srcId="{AF7A6065-5F22-4E29-ABBF-1882C4B1F74E}" destId="{EE066E0C-6857-4D07-995B-EF8A659F509F}" srcOrd="2" destOrd="0" presId="urn:microsoft.com/office/officeart/2005/8/layout/vList2"/>
    <dgm:cxn modelId="{8A3CBD0B-9939-45DA-A592-1B61F42DAC03}" type="presParOf" srcId="{AF7A6065-5F22-4E29-ABBF-1882C4B1F74E}" destId="{97886EC6-0954-4315-B116-211444826D08}" srcOrd="3" destOrd="0" presId="urn:microsoft.com/office/officeart/2005/8/layout/vList2"/>
    <dgm:cxn modelId="{43532403-E411-482C-9052-3C06A2806E75}" type="presParOf" srcId="{AF7A6065-5F22-4E29-ABBF-1882C4B1F74E}" destId="{0AF8F5A5-7D01-4163-9942-9D92C595C761}" srcOrd="4" destOrd="0" presId="urn:microsoft.com/office/officeart/2005/8/layout/vList2"/>
    <dgm:cxn modelId="{3BAD982D-D4F9-499C-BDE4-66F15EC2DBE9}" type="presParOf" srcId="{AF7A6065-5F22-4E29-ABBF-1882C4B1F74E}" destId="{8D84D86C-2A90-47B0-BC48-A85A2D2A12F8}" srcOrd="5" destOrd="0" presId="urn:microsoft.com/office/officeart/2005/8/layout/vList2"/>
    <dgm:cxn modelId="{A7E9CCF6-C437-4FF5-9FAB-B8EC2F3CBF47}" type="presParOf" srcId="{AF7A6065-5F22-4E29-ABBF-1882C4B1F74E}" destId="{953B57C0-C0E9-415A-AABE-3CD6729D09F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8A9335-2AD1-4F78-8D17-8C67B6DE8D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3CBD6B-4D9A-4D5A-A4A1-B4AAD84B5F77}">
      <dgm:prSet custT="1"/>
      <dgm:spPr/>
      <dgm:t>
        <a:bodyPr/>
        <a:lstStyle/>
        <a:p>
          <a:r>
            <a:rPr lang="fr-BE" sz="3100" noProof="0" dirty="0"/>
            <a:t>Complexité d’intégration</a:t>
          </a:r>
        </a:p>
      </dgm:t>
    </dgm:pt>
    <dgm:pt modelId="{A4BA98A5-DFAA-4221-A961-8CA0844B17A5}" type="parTrans" cxnId="{81E7AE50-F580-4465-9AD5-BC1296216286}">
      <dgm:prSet/>
      <dgm:spPr/>
      <dgm:t>
        <a:bodyPr/>
        <a:lstStyle/>
        <a:p>
          <a:endParaRPr lang="en-US" sz="3100"/>
        </a:p>
      </dgm:t>
    </dgm:pt>
    <dgm:pt modelId="{3967C41A-F975-4D38-B038-21991B66762E}" type="sibTrans" cxnId="{81E7AE50-F580-4465-9AD5-BC1296216286}">
      <dgm:prSet/>
      <dgm:spPr/>
      <dgm:t>
        <a:bodyPr/>
        <a:lstStyle/>
        <a:p>
          <a:endParaRPr lang="en-US" sz="3100"/>
        </a:p>
      </dgm:t>
    </dgm:pt>
    <dgm:pt modelId="{04E41509-0136-4D62-8199-7CC82E634352}">
      <dgm:prSet custT="1"/>
      <dgm:spPr/>
      <dgm:t>
        <a:bodyPr/>
        <a:lstStyle/>
        <a:p>
          <a:r>
            <a:rPr lang="fr-BE" sz="3100" dirty="0"/>
            <a:t>Complexité technique</a:t>
          </a:r>
          <a:endParaRPr lang="en-US" sz="3100" dirty="0"/>
        </a:p>
      </dgm:t>
    </dgm:pt>
    <dgm:pt modelId="{19960727-3E17-4FC2-B8A1-2D3A09A5D074}" type="parTrans" cxnId="{DF1AE3EE-6A9F-4A8F-9BB7-EAC42A841470}">
      <dgm:prSet/>
      <dgm:spPr/>
      <dgm:t>
        <a:bodyPr/>
        <a:lstStyle/>
        <a:p>
          <a:endParaRPr lang="en-US" sz="3100"/>
        </a:p>
      </dgm:t>
    </dgm:pt>
    <dgm:pt modelId="{FE0AB0BB-2F91-42B9-88CF-93109DFE1908}" type="sibTrans" cxnId="{DF1AE3EE-6A9F-4A8F-9BB7-EAC42A841470}">
      <dgm:prSet/>
      <dgm:spPr/>
      <dgm:t>
        <a:bodyPr/>
        <a:lstStyle/>
        <a:p>
          <a:endParaRPr lang="en-US" sz="3100"/>
        </a:p>
      </dgm:t>
    </dgm:pt>
    <dgm:pt modelId="{9CBB24C0-840B-4C2E-BAC8-2427487CDB82}">
      <dgm:prSet custT="1"/>
      <dgm:spPr/>
      <dgm:t>
        <a:bodyPr/>
        <a:lstStyle/>
        <a:p>
          <a:r>
            <a:rPr lang="fr-BE" sz="3100" dirty="0"/>
            <a:t>Coût initial</a:t>
          </a:r>
          <a:endParaRPr lang="en-US" sz="3100" dirty="0"/>
        </a:p>
      </dgm:t>
    </dgm:pt>
    <dgm:pt modelId="{F0D208D7-9457-4790-9072-CBEA4B13BFEC}" type="parTrans" cxnId="{D1B77750-84A2-4698-BEF4-4674DBFC3D64}">
      <dgm:prSet/>
      <dgm:spPr/>
      <dgm:t>
        <a:bodyPr/>
        <a:lstStyle/>
        <a:p>
          <a:endParaRPr lang="en-US" sz="3100"/>
        </a:p>
      </dgm:t>
    </dgm:pt>
    <dgm:pt modelId="{5EBF6F9D-E9F0-4AFC-AC52-B93E8D5FD092}" type="sibTrans" cxnId="{D1B77750-84A2-4698-BEF4-4674DBFC3D64}">
      <dgm:prSet/>
      <dgm:spPr/>
      <dgm:t>
        <a:bodyPr/>
        <a:lstStyle/>
        <a:p>
          <a:endParaRPr lang="en-US" sz="3100"/>
        </a:p>
      </dgm:t>
    </dgm:pt>
    <dgm:pt modelId="{731FDF2C-C737-4DCC-89A0-41DE3B06FE9F}">
      <dgm:prSet custT="1"/>
      <dgm:spPr/>
      <dgm:t>
        <a:bodyPr/>
        <a:lstStyle/>
        <a:p>
          <a:r>
            <a:rPr lang="fr-BE" sz="3100" dirty="0"/>
            <a:t>Inadéquation du lieu</a:t>
          </a:r>
          <a:endParaRPr lang="en-US" sz="3100" dirty="0"/>
        </a:p>
      </dgm:t>
    </dgm:pt>
    <dgm:pt modelId="{CEEF177C-3F9B-4CD4-939A-7598B8B5FEC5}" type="parTrans" cxnId="{477908B5-9186-4EDC-A36B-0AF3EB0BFF34}">
      <dgm:prSet/>
      <dgm:spPr/>
      <dgm:t>
        <a:bodyPr/>
        <a:lstStyle/>
        <a:p>
          <a:endParaRPr lang="en-US" sz="3100"/>
        </a:p>
      </dgm:t>
    </dgm:pt>
    <dgm:pt modelId="{9399707A-0646-4579-9E60-57FB55388171}" type="sibTrans" cxnId="{477908B5-9186-4EDC-A36B-0AF3EB0BFF34}">
      <dgm:prSet/>
      <dgm:spPr/>
      <dgm:t>
        <a:bodyPr/>
        <a:lstStyle/>
        <a:p>
          <a:endParaRPr lang="en-US" sz="3100"/>
        </a:p>
      </dgm:t>
    </dgm:pt>
    <dgm:pt modelId="{AF7A6065-5F22-4E29-ABBF-1882C4B1F74E}" type="pres">
      <dgm:prSet presAssocID="{2D8A9335-2AD1-4F78-8D17-8C67B6DE8D62}" presName="linear" presStyleCnt="0">
        <dgm:presLayoutVars>
          <dgm:animLvl val="lvl"/>
          <dgm:resizeHandles val="exact"/>
        </dgm:presLayoutVars>
      </dgm:prSet>
      <dgm:spPr/>
    </dgm:pt>
    <dgm:pt modelId="{28D2A3C5-1CBB-4C17-B04A-5AEB83F2E088}" type="pres">
      <dgm:prSet presAssocID="{473CBD6B-4D9A-4D5A-A4A1-B4AAD84B5F77}" presName="parentText" presStyleLbl="node1" presStyleIdx="0" presStyleCnt="4" custScaleX="99810" custScaleY="96154">
        <dgm:presLayoutVars>
          <dgm:chMax val="0"/>
          <dgm:bulletEnabled val="1"/>
        </dgm:presLayoutVars>
      </dgm:prSet>
      <dgm:spPr/>
    </dgm:pt>
    <dgm:pt modelId="{3A7E062B-CCA8-4750-9AA1-7776D038A458}" type="pres">
      <dgm:prSet presAssocID="{3967C41A-F975-4D38-B038-21991B66762E}" presName="spacer" presStyleCnt="0"/>
      <dgm:spPr/>
    </dgm:pt>
    <dgm:pt modelId="{EE066E0C-6857-4D07-995B-EF8A659F509F}" type="pres">
      <dgm:prSet presAssocID="{04E41509-0136-4D62-8199-7CC82E634352}" presName="parentText" presStyleLbl="node1" presStyleIdx="1" presStyleCnt="4" custScaleX="99810" custScaleY="96154">
        <dgm:presLayoutVars>
          <dgm:chMax val="0"/>
          <dgm:bulletEnabled val="1"/>
        </dgm:presLayoutVars>
      </dgm:prSet>
      <dgm:spPr/>
    </dgm:pt>
    <dgm:pt modelId="{97886EC6-0954-4315-B116-211444826D08}" type="pres">
      <dgm:prSet presAssocID="{FE0AB0BB-2F91-42B9-88CF-93109DFE1908}" presName="spacer" presStyleCnt="0"/>
      <dgm:spPr/>
    </dgm:pt>
    <dgm:pt modelId="{0AF8F5A5-7D01-4163-9942-9D92C595C761}" type="pres">
      <dgm:prSet presAssocID="{9CBB24C0-840B-4C2E-BAC8-2427487CDB82}" presName="parentText" presStyleLbl="node1" presStyleIdx="2" presStyleCnt="4" custScaleX="99810" custScaleY="96154">
        <dgm:presLayoutVars>
          <dgm:chMax val="0"/>
          <dgm:bulletEnabled val="1"/>
        </dgm:presLayoutVars>
      </dgm:prSet>
      <dgm:spPr/>
    </dgm:pt>
    <dgm:pt modelId="{8D84D86C-2A90-47B0-BC48-A85A2D2A12F8}" type="pres">
      <dgm:prSet presAssocID="{5EBF6F9D-E9F0-4AFC-AC52-B93E8D5FD092}" presName="spacer" presStyleCnt="0"/>
      <dgm:spPr/>
    </dgm:pt>
    <dgm:pt modelId="{953B57C0-C0E9-415A-AABE-3CD6729D09FC}" type="pres">
      <dgm:prSet presAssocID="{731FDF2C-C737-4DCC-89A0-41DE3B06FE9F}" presName="parentText" presStyleLbl="node1" presStyleIdx="3" presStyleCnt="4" custScaleX="99810" custScaleY="96154">
        <dgm:presLayoutVars>
          <dgm:chMax val="0"/>
          <dgm:bulletEnabled val="1"/>
        </dgm:presLayoutVars>
      </dgm:prSet>
      <dgm:spPr/>
    </dgm:pt>
  </dgm:ptLst>
  <dgm:cxnLst>
    <dgm:cxn modelId="{C5AC5E05-71C6-4805-A5AD-D45F9C258592}" type="presOf" srcId="{2D8A9335-2AD1-4F78-8D17-8C67B6DE8D62}" destId="{AF7A6065-5F22-4E29-ABBF-1882C4B1F74E}" srcOrd="0" destOrd="0" presId="urn:microsoft.com/office/officeart/2005/8/layout/vList2"/>
    <dgm:cxn modelId="{8FA73F0F-1C51-45C8-A0ED-6DC55A6F24CA}" type="presOf" srcId="{04E41509-0136-4D62-8199-7CC82E634352}" destId="{EE066E0C-6857-4D07-995B-EF8A659F509F}" srcOrd="0" destOrd="0" presId="urn:microsoft.com/office/officeart/2005/8/layout/vList2"/>
    <dgm:cxn modelId="{55241A36-622C-464B-9276-6DA8DD29128A}" type="presOf" srcId="{731FDF2C-C737-4DCC-89A0-41DE3B06FE9F}" destId="{953B57C0-C0E9-415A-AABE-3CD6729D09FC}" srcOrd="0" destOrd="0" presId="urn:microsoft.com/office/officeart/2005/8/layout/vList2"/>
    <dgm:cxn modelId="{D1B77750-84A2-4698-BEF4-4674DBFC3D64}" srcId="{2D8A9335-2AD1-4F78-8D17-8C67B6DE8D62}" destId="{9CBB24C0-840B-4C2E-BAC8-2427487CDB82}" srcOrd="2" destOrd="0" parTransId="{F0D208D7-9457-4790-9072-CBEA4B13BFEC}" sibTransId="{5EBF6F9D-E9F0-4AFC-AC52-B93E8D5FD092}"/>
    <dgm:cxn modelId="{81E7AE50-F580-4465-9AD5-BC1296216286}" srcId="{2D8A9335-2AD1-4F78-8D17-8C67B6DE8D62}" destId="{473CBD6B-4D9A-4D5A-A4A1-B4AAD84B5F77}" srcOrd="0" destOrd="0" parTransId="{A4BA98A5-DFAA-4221-A961-8CA0844B17A5}" sibTransId="{3967C41A-F975-4D38-B038-21991B66762E}"/>
    <dgm:cxn modelId="{0B733899-06D0-4CCB-8C48-90B99231C6F0}" type="presOf" srcId="{473CBD6B-4D9A-4D5A-A4A1-B4AAD84B5F77}" destId="{28D2A3C5-1CBB-4C17-B04A-5AEB83F2E088}" srcOrd="0" destOrd="0" presId="urn:microsoft.com/office/officeart/2005/8/layout/vList2"/>
    <dgm:cxn modelId="{D42ABFA9-B1BA-408E-9733-39EEB274EEA8}" type="presOf" srcId="{9CBB24C0-840B-4C2E-BAC8-2427487CDB82}" destId="{0AF8F5A5-7D01-4163-9942-9D92C595C761}" srcOrd="0" destOrd="0" presId="urn:microsoft.com/office/officeart/2005/8/layout/vList2"/>
    <dgm:cxn modelId="{477908B5-9186-4EDC-A36B-0AF3EB0BFF34}" srcId="{2D8A9335-2AD1-4F78-8D17-8C67B6DE8D62}" destId="{731FDF2C-C737-4DCC-89A0-41DE3B06FE9F}" srcOrd="3" destOrd="0" parTransId="{CEEF177C-3F9B-4CD4-939A-7598B8B5FEC5}" sibTransId="{9399707A-0646-4579-9E60-57FB55388171}"/>
    <dgm:cxn modelId="{DF1AE3EE-6A9F-4A8F-9BB7-EAC42A841470}" srcId="{2D8A9335-2AD1-4F78-8D17-8C67B6DE8D62}" destId="{04E41509-0136-4D62-8199-7CC82E634352}" srcOrd="1" destOrd="0" parTransId="{19960727-3E17-4FC2-B8A1-2D3A09A5D074}" sibTransId="{FE0AB0BB-2F91-42B9-88CF-93109DFE1908}"/>
    <dgm:cxn modelId="{5497C310-AC49-44B3-A534-2C4C8DB09292}" type="presParOf" srcId="{AF7A6065-5F22-4E29-ABBF-1882C4B1F74E}" destId="{28D2A3C5-1CBB-4C17-B04A-5AEB83F2E088}" srcOrd="0" destOrd="0" presId="urn:microsoft.com/office/officeart/2005/8/layout/vList2"/>
    <dgm:cxn modelId="{B06085C6-4C38-4994-B3F2-697309108B71}" type="presParOf" srcId="{AF7A6065-5F22-4E29-ABBF-1882C4B1F74E}" destId="{3A7E062B-CCA8-4750-9AA1-7776D038A458}" srcOrd="1" destOrd="0" presId="urn:microsoft.com/office/officeart/2005/8/layout/vList2"/>
    <dgm:cxn modelId="{E3F76779-6D59-4E87-B397-7EC3A5540EE7}" type="presParOf" srcId="{AF7A6065-5F22-4E29-ABBF-1882C4B1F74E}" destId="{EE066E0C-6857-4D07-995B-EF8A659F509F}" srcOrd="2" destOrd="0" presId="urn:microsoft.com/office/officeart/2005/8/layout/vList2"/>
    <dgm:cxn modelId="{8A3CBD0B-9939-45DA-A592-1B61F42DAC03}" type="presParOf" srcId="{AF7A6065-5F22-4E29-ABBF-1882C4B1F74E}" destId="{97886EC6-0954-4315-B116-211444826D08}" srcOrd="3" destOrd="0" presId="urn:microsoft.com/office/officeart/2005/8/layout/vList2"/>
    <dgm:cxn modelId="{43532403-E411-482C-9052-3C06A2806E75}" type="presParOf" srcId="{AF7A6065-5F22-4E29-ABBF-1882C4B1F74E}" destId="{0AF8F5A5-7D01-4163-9942-9D92C595C761}" srcOrd="4" destOrd="0" presId="urn:microsoft.com/office/officeart/2005/8/layout/vList2"/>
    <dgm:cxn modelId="{3BAD982D-D4F9-499C-BDE4-66F15EC2DBE9}" type="presParOf" srcId="{AF7A6065-5F22-4E29-ABBF-1882C4B1F74E}" destId="{8D84D86C-2A90-47B0-BC48-A85A2D2A12F8}" srcOrd="5" destOrd="0" presId="urn:microsoft.com/office/officeart/2005/8/layout/vList2"/>
    <dgm:cxn modelId="{A7E9CCF6-C437-4FF5-9FAB-B8EC2F3CBF47}" type="presParOf" srcId="{AF7A6065-5F22-4E29-ABBF-1882C4B1F74E}" destId="{953B57C0-C0E9-415A-AABE-3CD6729D09F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EA0051-7519-4FBB-8824-54C94A39FD1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fr-BE"/>
        </a:p>
      </dgm:t>
    </dgm:pt>
    <dgm:pt modelId="{1F685200-69E5-4256-8A05-272EB650134F}">
      <dgm:prSet phldrT="[Texte]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fr-BE"/>
            <a:t>Recherche &amp; Documentation</a:t>
          </a:r>
        </a:p>
      </dgm:t>
    </dgm:pt>
    <dgm:pt modelId="{791AC676-2BD3-43E2-A77A-804CB2010CAA}" type="parTrans" cxnId="{E883F06C-FF96-4E6F-B852-5499600CF346}">
      <dgm:prSet/>
      <dgm:spPr/>
      <dgm:t>
        <a:bodyPr/>
        <a:lstStyle/>
        <a:p>
          <a:pPr algn="ctr"/>
          <a:endParaRPr lang="fr-BE"/>
        </a:p>
      </dgm:t>
    </dgm:pt>
    <dgm:pt modelId="{A0383563-E79A-4F1F-8635-4046EAAD9AAB}" type="sibTrans" cxnId="{E883F06C-FF96-4E6F-B852-5499600CF346}">
      <dgm:prSet/>
      <dgm:spPr/>
      <dgm:t>
        <a:bodyPr/>
        <a:lstStyle/>
        <a:p>
          <a:pPr algn="ctr"/>
          <a:endParaRPr lang="fr-BE"/>
        </a:p>
      </dgm:t>
    </dgm:pt>
    <dgm:pt modelId="{3F545058-E525-40B2-B1D9-16AF0C736707}">
      <dgm:prSet phldrT="[Texte]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fr-BE"/>
            <a:t>Mise en place du réseau</a:t>
          </a:r>
        </a:p>
      </dgm:t>
    </dgm:pt>
    <dgm:pt modelId="{B436743B-528C-417E-A3EA-4F4AC1BADBCB}" type="parTrans" cxnId="{F6B88F30-C616-4C9B-B644-6ECD8A4D5C2D}">
      <dgm:prSet/>
      <dgm:spPr/>
      <dgm:t>
        <a:bodyPr/>
        <a:lstStyle/>
        <a:p>
          <a:pPr algn="ctr"/>
          <a:endParaRPr lang="fr-BE"/>
        </a:p>
      </dgm:t>
    </dgm:pt>
    <dgm:pt modelId="{D3D442EC-0EC5-44A5-B9B6-998BCE10CA33}" type="sibTrans" cxnId="{F6B88F30-C616-4C9B-B644-6ECD8A4D5C2D}">
      <dgm:prSet/>
      <dgm:spPr/>
      <dgm:t>
        <a:bodyPr/>
        <a:lstStyle/>
        <a:p>
          <a:pPr algn="ctr"/>
          <a:endParaRPr lang="fr-BE"/>
        </a:p>
      </dgm:t>
    </dgm:pt>
    <dgm:pt modelId="{B7C929E6-7D09-465F-91B7-8F52B10FEA7E}">
      <dgm:prSet phldrT="[Texte]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fr-BE" dirty="0"/>
            <a:t>Préparation des serveurs</a:t>
          </a:r>
        </a:p>
      </dgm:t>
    </dgm:pt>
    <dgm:pt modelId="{52C6C052-C5E1-4553-8E17-D0D2431D8CFD}" type="parTrans" cxnId="{932E4DAF-0C37-454A-94DB-733B7AB351E0}">
      <dgm:prSet/>
      <dgm:spPr/>
      <dgm:t>
        <a:bodyPr/>
        <a:lstStyle/>
        <a:p>
          <a:pPr algn="ctr"/>
          <a:endParaRPr lang="fr-BE"/>
        </a:p>
      </dgm:t>
    </dgm:pt>
    <dgm:pt modelId="{BC2D3BFE-32A0-47C1-9AAB-7276E36F67E5}" type="sibTrans" cxnId="{932E4DAF-0C37-454A-94DB-733B7AB351E0}">
      <dgm:prSet/>
      <dgm:spPr/>
      <dgm:t>
        <a:bodyPr/>
        <a:lstStyle/>
        <a:p>
          <a:pPr algn="ctr"/>
          <a:endParaRPr lang="fr-BE"/>
        </a:p>
      </dgm:t>
    </dgm:pt>
    <dgm:pt modelId="{DEDDF9E5-8926-43E9-83E6-D1C0B79ECFBE}">
      <dgm:prSet phldrT="[Texte]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fr-BE"/>
            <a:t>Configuration du cluster</a:t>
          </a:r>
        </a:p>
      </dgm:t>
    </dgm:pt>
    <dgm:pt modelId="{0F0A518A-EE36-42C3-88D5-7D0B2B6DDB24}" type="parTrans" cxnId="{38AABF93-A2F9-4338-A409-42B2ACC8C185}">
      <dgm:prSet/>
      <dgm:spPr/>
      <dgm:t>
        <a:bodyPr/>
        <a:lstStyle/>
        <a:p>
          <a:pPr algn="ctr"/>
          <a:endParaRPr lang="fr-BE"/>
        </a:p>
      </dgm:t>
    </dgm:pt>
    <dgm:pt modelId="{24031331-0C8C-4E6C-A7B6-B86DDE7B173A}" type="sibTrans" cxnId="{38AABF93-A2F9-4338-A409-42B2ACC8C185}">
      <dgm:prSet/>
      <dgm:spPr/>
      <dgm:t>
        <a:bodyPr/>
        <a:lstStyle/>
        <a:p>
          <a:pPr algn="ctr"/>
          <a:endParaRPr lang="fr-BE"/>
        </a:p>
      </dgm:t>
    </dgm:pt>
    <dgm:pt modelId="{49BE21CC-17AA-4FFC-AF9B-60514AB824A8}">
      <dgm:prSet phldrT="[Texte]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fr-BE" dirty="0"/>
            <a:t>Mise en place de test</a:t>
          </a:r>
        </a:p>
      </dgm:t>
    </dgm:pt>
    <dgm:pt modelId="{84C92A4C-C693-4C3D-B07A-32506F4D882E}" type="parTrans" cxnId="{13775914-6587-4043-9904-85F9F15B9D16}">
      <dgm:prSet/>
      <dgm:spPr/>
      <dgm:t>
        <a:bodyPr/>
        <a:lstStyle/>
        <a:p>
          <a:pPr algn="ctr"/>
          <a:endParaRPr lang="fr-BE"/>
        </a:p>
      </dgm:t>
    </dgm:pt>
    <dgm:pt modelId="{2ADA7E10-45AB-4584-BD6E-27B39E44FD04}" type="sibTrans" cxnId="{13775914-6587-4043-9904-85F9F15B9D16}">
      <dgm:prSet/>
      <dgm:spPr/>
      <dgm:t>
        <a:bodyPr/>
        <a:lstStyle/>
        <a:p>
          <a:pPr algn="ctr"/>
          <a:endParaRPr lang="fr-BE" dirty="0"/>
        </a:p>
      </dgm:t>
    </dgm:pt>
    <dgm:pt modelId="{41FA1AA3-CB08-40BB-BA4D-494AA3FE3C13}">
      <dgm:prSet phldrT="[Texte]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fr-BE"/>
            <a:t>Installation de vCenter</a:t>
          </a:r>
        </a:p>
      </dgm:t>
    </dgm:pt>
    <dgm:pt modelId="{EB1FC7D0-BF9E-44A1-B2F5-7DB90C9AE9C3}" type="sibTrans" cxnId="{759093AB-D1C7-404C-8FF1-7ACB8E98FD97}">
      <dgm:prSet/>
      <dgm:spPr/>
      <dgm:t>
        <a:bodyPr/>
        <a:lstStyle/>
        <a:p>
          <a:pPr algn="ctr"/>
          <a:endParaRPr lang="fr-BE"/>
        </a:p>
      </dgm:t>
    </dgm:pt>
    <dgm:pt modelId="{D739CC03-20E8-4501-BFF4-305695C678C9}" type="parTrans" cxnId="{759093AB-D1C7-404C-8FF1-7ACB8E98FD97}">
      <dgm:prSet/>
      <dgm:spPr/>
      <dgm:t>
        <a:bodyPr/>
        <a:lstStyle/>
        <a:p>
          <a:pPr algn="ctr"/>
          <a:endParaRPr lang="fr-BE"/>
        </a:p>
      </dgm:t>
    </dgm:pt>
    <dgm:pt modelId="{4B476A8C-98C4-49E8-B91C-ECE1A62127B9}" type="pres">
      <dgm:prSet presAssocID="{E8EA0051-7519-4FBB-8824-54C94A39FD14}" presName="root" presStyleCnt="0">
        <dgm:presLayoutVars>
          <dgm:dir/>
          <dgm:resizeHandles val="exact"/>
        </dgm:presLayoutVars>
      </dgm:prSet>
      <dgm:spPr/>
    </dgm:pt>
    <dgm:pt modelId="{0523F568-EBEC-4D49-8CFC-D4748758FFA3}" type="pres">
      <dgm:prSet presAssocID="{1F685200-69E5-4256-8A05-272EB650134F}" presName="compNode" presStyleCnt="0"/>
      <dgm:spPr/>
    </dgm:pt>
    <dgm:pt modelId="{8D25E509-B67F-4985-BC14-86C9B2E2AB65}" type="pres">
      <dgm:prSet presAssocID="{1F685200-69E5-4256-8A05-272EB650134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e ouvert avec un remplissage uni"/>
        </a:ext>
      </dgm:extLst>
    </dgm:pt>
    <dgm:pt modelId="{7E995091-2995-401E-8A20-276C964B06A8}" type="pres">
      <dgm:prSet presAssocID="{1F685200-69E5-4256-8A05-272EB650134F}" presName="iconSpace" presStyleCnt="0"/>
      <dgm:spPr/>
    </dgm:pt>
    <dgm:pt modelId="{A6B9941A-135F-4027-85E3-EE34AD8FB719}" type="pres">
      <dgm:prSet presAssocID="{1F685200-69E5-4256-8A05-272EB650134F}" presName="parTx" presStyleLbl="revTx" presStyleIdx="0" presStyleCnt="12">
        <dgm:presLayoutVars>
          <dgm:chMax val="0"/>
          <dgm:chPref val="0"/>
        </dgm:presLayoutVars>
      </dgm:prSet>
      <dgm:spPr/>
    </dgm:pt>
    <dgm:pt modelId="{ECC97EAC-8583-4E40-BE6E-557DFFE1114E}" type="pres">
      <dgm:prSet presAssocID="{1F685200-69E5-4256-8A05-272EB650134F}" presName="txSpace" presStyleCnt="0"/>
      <dgm:spPr/>
    </dgm:pt>
    <dgm:pt modelId="{18499FCE-7D94-42CA-A6B0-23019C6AAE3A}" type="pres">
      <dgm:prSet presAssocID="{1F685200-69E5-4256-8A05-272EB650134F}" presName="desTx" presStyleLbl="revTx" presStyleIdx="1" presStyleCnt="12">
        <dgm:presLayoutVars/>
      </dgm:prSet>
      <dgm:spPr/>
    </dgm:pt>
    <dgm:pt modelId="{63D7BAA8-8B48-45F8-A031-A8F3AE68A9BB}" type="pres">
      <dgm:prSet presAssocID="{A0383563-E79A-4F1F-8635-4046EAAD9AAB}" presName="sibTrans" presStyleCnt="0"/>
      <dgm:spPr/>
    </dgm:pt>
    <dgm:pt modelId="{0CC30A3A-DAA2-42A2-A30A-9DCBCA6A880E}" type="pres">
      <dgm:prSet presAssocID="{3F545058-E525-40B2-B1D9-16AF0C736707}" presName="compNode" presStyleCnt="0"/>
      <dgm:spPr/>
    </dgm:pt>
    <dgm:pt modelId="{3F9642F3-92D6-4968-92B2-FFC802830FA8}" type="pres">
      <dgm:prSet presAssocID="{3F545058-E525-40B2-B1D9-16AF0C73670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seau"/>
        </a:ext>
      </dgm:extLst>
    </dgm:pt>
    <dgm:pt modelId="{068D71E7-3658-465D-87D3-65A882D8531B}" type="pres">
      <dgm:prSet presAssocID="{3F545058-E525-40B2-B1D9-16AF0C736707}" presName="iconSpace" presStyleCnt="0"/>
      <dgm:spPr/>
    </dgm:pt>
    <dgm:pt modelId="{AA8420A5-DEDE-4219-AADF-5D95622EBB53}" type="pres">
      <dgm:prSet presAssocID="{3F545058-E525-40B2-B1D9-16AF0C736707}" presName="parTx" presStyleLbl="revTx" presStyleIdx="2" presStyleCnt="12">
        <dgm:presLayoutVars>
          <dgm:chMax val="0"/>
          <dgm:chPref val="0"/>
        </dgm:presLayoutVars>
      </dgm:prSet>
      <dgm:spPr/>
    </dgm:pt>
    <dgm:pt modelId="{EF706D39-DD2D-4D7E-A85E-F4D2AF0AA589}" type="pres">
      <dgm:prSet presAssocID="{3F545058-E525-40B2-B1D9-16AF0C736707}" presName="txSpace" presStyleCnt="0"/>
      <dgm:spPr/>
    </dgm:pt>
    <dgm:pt modelId="{6E484C7B-93EC-48C2-B224-112B67042C69}" type="pres">
      <dgm:prSet presAssocID="{3F545058-E525-40B2-B1D9-16AF0C736707}" presName="desTx" presStyleLbl="revTx" presStyleIdx="3" presStyleCnt="12">
        <dgm:presLayoutVars/>
      </dgm:prSet>
      <dgm:spPr/>
    </dgm:pt>
    <dgm:pt modelId="{05605363-0C79-4D1A-960B-B78AA4E4D01D}" type="pres">
      <dgm:prSet presAssocID="{D3D442EC-0EC5-44A5-B9B6-998BCE10CA33}" presName="sibTrans" presStyleCnt="0"/>
      <dgm:spPr/>
    </dgm:pt>
    <dgm:pt modelId="{1F0732D4-CCDB-4E0A-9B54-80B068D72CC2}" type="pres">
      <dgm:prSet presAssocID="{B7C929E6-7D09-465F-91B7-8F52B10FEA7E}" presName="compNode" presStyleCnt="0"/>
      <dgm:spPr/>
    </dgm:pt>
    <dgm:pt modelId="{9D3069C3-7465-48DB-B2F0-460A6BD7B6FD}" type="pres">
      <dgm:prSet presAssocID="{B7C929E6-7D09-465F-91B7-8F52B10FEA7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2B9DDC3E-C1D7-434B-91D4-455933FDD0C4}" type="pres">
      <dgm:prSet presAssocID="{B7C929E6-7D09-465F-91B7-8F52B10FEA7E}" presName="iconSpace" presStyleCnt="0"/>
      <dgm:spPr/>
    </dgm:pt>
    <dgm:pt modelId="{0BA1BE51-73A1-4794-B11F-627A429DD764}" type="pres">
      <dgm:prSet presAssocID="{B7C929E6-7D09-465F-91B7-8F52B10FEA7E}" presName="parTx" presStyleLbl="revTx" presStyleIdx="4" presStyleCnt="12">
        <dgm:presLayoutVars>
          <dgm:chMax val="0"/>
          <dgm:chPref val="0"/>
        </dgm:presLayoutVars>
      </dgm:prSet>
      <dgm:spPr/>
    </dgm:pt>
    <dgm:pt modelId="{A133BB22-A72F-48E6-9A45-045B9DDD496B}" type="pres">
      <dgm:prSet presAssocID="{B7C929E6-7D09-465F-91B7-8F52B10FEA7E}" presName="txSpace" presStyleCnt="0"/>
      <dgm:spPr/>
    </dgm:pt>
    <dgm:pt modelId="{7862DB81-4608-4E37-9F2F-EF2A1C2BD85F}" type="pres">
      <dgm:prSet presAssocID="{B7C929E6-7D09-465F-91B7-8F52B10FEA7E}" presName="desTx" presStyleLbl="revTx" presStyleIdx="5" presStyleCnt="12">
        <dgm:presLayoutVars/>
      </dgm:prSet>
      <dgm:spPr/>
    </dgm:pt>
    <dgm:pt modelId="{019470C4-CA44-4DA3-A965-9BF5EF860CB9}" type="pres">
      <dgm:prSet presAssocID="{BC2D3BFE-32A0-47C1-9AAB-7276E36F67E5}" presName="sibTrans" presStyleCnt="0"/>
      <dgm:spPr/>
    </dgm:pt>
    <dgm:pt modelId="{2941AF3F-63A5-4053-B196-B47E85F97AD9}" type="pres">
      <dgm:prSet presAssocID="{41FA1AA3-CB08-40BB-BA4D-494AA3FE3C13}" presName="compNode" presStyleCnt="0"/>
      <dgm:spPr/>
    </dgm:pt>
    <dgm:pt modelId="{D456D246-2FED-4904-BC0B-74C81028DB33}" type="pres">
      <dgm:prSet presAssocID="{41FA1AA3-CB08-40BB-BA4D-494AA3FE3C1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utils"/>
        </a:ext>
      </dgm:extLst>
    </dgm:pt>
    <dgm:pt modelId="{3AE065D8-29AB-4A9D-97D1-A37A5E01E8A9}" type="pres">
      <dgm:prSet presAssocID="{41FA1AA3-CB08-40BB-BA4D-494AA3FE3C13}" presName="iconSpace" presStyleCnt="0"/>
      <dgm:spPr/>
    </dgm:pt>
    <dgm:pt modelId="{F44517CE-C203-4D7E-A9BB-D23F8B69AAE2}" type="pres">
      <dgm:prSet presAssocID="{41FA1AA3-CB08-40BB-BA4D-494AA3FE3C13}" presName="parTx" presStyleLbl="revTx" presStyleIdx="6" presStyleCnt="12">
        <dgm:presLayoutVars>
          <dgm:chMax val="0"/>
          <dgm:chPref val="0"/>
        </dgm:presLayoutVars>
      </dgm:prSet>
      <dgm:spPr/>
    </dgm:pt>
    <dgm:pt modelId="{F833078B-65E2-461A-A9A7-07497BF46915}" type="pres">
      <dgm:prSet presAssocID="{41FA1AA3-CB08-40BB-BA4D-494AA3FE3C13}" presName="txSpace" presStyleCnt="0"/>
      <dgm:spPr/>
    </dgm:pt>
    <dgm:pt modelId="{6875A543-2468-4762-8FC3-B42083BCD244}" type="pres">
      <dgm:prSet presAssocID="{41FA1AA3-CB08-40BB-BA4D-494AA3FE3C13}" presName="desTx" presStyleLbl="revTx" presStyleIdx="7" presStyleCnt="12">
        <dgm:presLayoutVars/>
      </dgm:prSet>
      <dgm:spPr/>
    </dgm:pt>
    <dgm:pt modelId="{155A75FF-A913-42C2-8DEB-35AE795FA411}" type="pres">
      <dgm:prSet presAssocID="{EB1FC7D0-BF9E-44A1-B2F5-7DB90C9AE9C3}" presName="sibTrans" presStyleCnt="0"/>
      <dgm:spPr/>
    </dgm:pt>
    <dgm:pt modelId="{AB8DE8A8-7240-48EA-9361-CA8FDB98A97B}" type="pres">
      <dgm:prSet presAssocID="{DEDDF9E5-8926-43E9-83E6-D1C0B79ECFBE}" presName="compNode" presStyleCnt="0"/>
      <dgm:spPr/>
    </dgm:pt>
    <dgm:pt modelId="{6E36BC47-A978-433A-A014-994267487711}" type="pres">
      <dgm:prSet presAssocID="{DEDDF9E5-8926-43E9-83E6-D1C0B79ECFB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A2E98539-BAF8-46C0-99C9-814B43F67EDA}" type="pres">
      <dgm:prSet presAssocID="{DEDDF9E5-8926-43E9-83E6-D1C0B79ECFBE}" presName="iconSpace" presStyleCnt="0"/>
      <dgm:spPr/>
    </dgm:pt>
    <dgm:pt modelId="{C1FBA0EC-141B-4761-982A-94A12B217879}" type="pres">
      <dgm:prSet presAssocID="{DEDDF9E5-8926-43E9-83E6-D1C0B79ECFBE}" presName="parTx" presStyleLbl="revTx" presStyleIdx="8" presStyleCnt="12">
        <dgm:presLayoutVars>
          <dgm:chMax val="0"/>
          <dgm:chPref val="0"/>
        </dgm:presLayoutVars>
      </dgm:prSet>
      <dgm:spPr/>
    </dgm:pt>
    <dgm:pt modelId="{30C50495-A6BD-4F7D-8D40-9D622A434F1E}" type="pres">
      <dgm:prSet presAssocID="{DEDDF9E5-8926-43E9-83E6-D1C0B79ECFBE}" presName="txSpace" presStyleCnt="0"/>
      <dgm:spPr/>
    </dgm:pt>
    <dgm:pt modelId="{7A806AF9-58CC-40A1-86E7-BCC245C70FC2}" type="pres">
      <dgm:prSet presAssocID="{DEDDF9E5-8926-43E9-83E6-D1C0B79ECFBE}" presName="desTx" presStyleLbl="revTx" presStyleIdx="9" presStyleCnt="12">
        <dgm:presLayoutVars/>
      </dgm:prSet>
      <dgm:spPr/>
    </dgm:pt>
    <dgm:pt modelId="{F2FFC167-1C34-492D-9706-41D3F942A5B8}" type="pres">
      <dgm:prSet presAssocID="{24031331-0C8C-4E6C-A7B6-B86DDE7B173A}" presName="sibTrans" presStyleCnt="0"/>
      <dgm:spPr/>
    </dgm:pt>
    <dgm:pt modelId="{D1CD4931-DC96-42FE-BF52-9A7E76D4D561}" type="pres">
      <dgm:prSet presAssocID="{49BE21CC-17AA-4FFC-AF9B-60514AB824A8}" presName="compNode" presStyleCnt="0"/>
      <dgm:spPr/>
    </dgm:pt>
    <dgm:pt modelId="{8E766D53-F271-4C5C-A337-FB14A1A6DBD6}" type="pres">
      <dgm:prSet presAssocID="{49BE21CC-17AA-4FFC-AF9B-60514AB824A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herche avec un remplissage uni"/>
        </a:ext>
      </dgm:extLst>
    </dgm:pt>
    <dgm:pt modelId="{175AE088-E4EC-48E1-95BE-B77C827A2877}" type="pres">
      <dgm:prSet presAssocID="{49BE21CC-17AA-4FFC-AF9B-60514AB824A8}" presName="iconSpace" presStyleCnt="0"/>
      <dgm:spPr/>
    </dgm:pt>
    <dgm:pt modelId="{66AEEDA9-EE9A-496D-B93D-2ED00F4E8974}" type="pres">
      <dgm:prSet presAssocID="{49BE21CC-17AA-4FFC-AF9B-60514AB824A8}" presName="parTx" presStyleLbl="revTx" presStyleIdx="10" presStyleCnt="12">
        <dgm:presLayoutVars>
          <dgm:chMax val="0"/>
          <dgm:chPref val="0"/>
        </dgm:presLayoutVars>
      </dgm:prSet>
      <dgm:spPr/>
    </dgm:pt>
    <dgm:pt modelId="{AD93F007-92EF-477B-A78B-6A1A9E388637}" type="pres">
      <dgm:prSet presAssocID="{49BE21CC-17AA-4FFC-AF9B-60514AB824A8}" presName="txSpace" presStyleCnt="0"/>
      <dgm:spPr/>
    </dgm:pt>
    <dgm:pt modelId="{4739A37B-075F-4DE3-8AE3-2C40A8EFFE3C}" type="pres">
      <dgm:prSet presAssocID="{49BE21CC-17AA-4FFC-AF9B-60514AB824A8}" presName="desTx" presStyleLbl="revTx" presStyleIdx="11" presStyleCnt="12">
        <dgm:presLayoutVars/>
      </dgm:prSet>
      <dgm:spPr/>
    </dgm:pt>
  </dgm:ptLst>
  <dgm:cxnLst>
    <dgm:cxn modelId="{0F6AE005-F9A4-4EC6-8EE0-C6B49E2E29C3}" type="presOf" srcId="{3F545058-E525-40B2-B1D9-16AF0C736707}" destId="{AA8420A5-DEDE-4219-AADF-5D95622EBB53}" srcOrd="0" destOrd="0" presId="urn:microsoft.com/office/officeart/2018/5/layout/CenteredIconLabelDescriptionList"/>
    <dgm:cxn modelId="{13775914-6587-4043-9904-85F9F15B9D16}" srcId="{E8EA0051-7519-4FBB-8824-54C94A39FD14}" destId="{49BE21CC-17AA-4FFC-AF9B-60514AB824A8}" srcOrd="5" destOrd="0" parTransId="{84C92A4C-C693-4C3D-B07A-32506F4D882E}" sibTransId="{2ADA7E10-45AB-4584-BD6E-27B39E44FD04}"/>
    <dgm:cxn modelId="{73E4271D-FD8D-4DA0-8533-E330BDD479D6}" type="presOf" srcId="{49BE21CC-17AA-4FFC-AF9B-60514AB824A8}" destId="{66AEEDA9-EE9A-496D-B93D-2ED00F4E8974}" srcOrd="0" destOrd="0" presId="urn:microsoft.com/office/officeart/2018/5/layout/CenteredIconLabelDescriptionList"/>
    <dgm:cxn modelId="{9AC18B28-8CCD-4E62-8D90-81DDCB86433C}" type="presOf" srcId="{E8EA0051-7519-4FBB-8824-54C94A39FD14}" destId="{4B476A8C-98C4-49E8-B91C-ECE1A62127B9}" srcOrd="0" destOrd="0" presId="urn:microsoft.com/office/officeart/2018/5/layout/CenteredIconLabelDescriptionList"/>
    <dgm:cxn modelId="{F6B88F30-C616-4C9B-B644-6ECD8A4D5C2D}" srcId="{E8EA0051-7519-4FBB-8824-54C94A39FD14}" destId="{3F545058-E525-40B2-B1D9-16AF0C736707}" srcOrd="1" destOrd="0" parTransId="{B436743B-528C-417E-A3EA-4F4AC1BADBCB}" sibTransId="{D3D442EC-0EC5-44A5-B9B6-998BCE10CA33}"/>
    <dgm:cxn modelId="{B98E2C33-100D-46E4-9A01-640ADE963775}" type="presOf" srcId="{41FA1AA3-CB08-40BB-BA4D-494AA3FE3C13}" destId="{F44517CE-C203-4D7E-A9BB-D23F8B69AAE2}" srcOrd="0" destOrd="0" presId="urn:microsoft.com/office/officeart/2018/5/layout/CenteredIconLabelDescriptionList"/>
    <dgm:cxn modelId="{BC42A739-0E9D-4D47-AFA6-147892A6FF95}" type="presOf" srcId="{1F685200-69E5-4256-8A05-272EB650134F}" destId="{A6B9941A-135F-4027-85E3-EE34AD8FB719}" srcOrd="0" destOrd="0" presId="urn:microsoft.com/office/officeart/2018/5/layout/CenteredIconLabelDescriptionList"/>
    <dgm:cxn modelId="{7FCEA347-5385-4402-AC2B-BB8625F13EC2}" type="presOf" srcId="{B7C929E6-7D09-465F-91B7-8F52B10FEA7E}" destId="{0BA1BE51-73A1-4794-B11F-627A429DD764}" srcOrd="0" destOrd="0" presId="urn:microsoft.com/office/officeart/2018/5/layout/CenteredIconLabelDescriptionList"/>
    <dgm:cxn modelId="{E883F06C-FF96-4E6F-B852-5499600CF346}" srcId="{E8EA0051-7519-4FBB-8824-54C94A39FD14}" destId="{1F685200-69E5-4256-8A05-272EB650134F}" srcOrd="0" destOrd="0" parTransId="{791AC676-2BD3-43E2-A77A-804CB2010CAA}" sibTransId="{A0383563-E79A-4F1F-8635-4046EAAD9AAB}"/>
    <dgm:cxn modelId="{8F563B57-306C-4F6D-84CE-D1F049C60743}" type="presOf" srcId="{DEDDF9E5-8926-43E9-83E6-D1C0B79ECFBE}" destId="{C1FBA0EC-141B-4761-982A-94A12B217879}" srcOrd="0" destOrd="0" presId="urn:microsoft.com/office/officeart/2018/5/layout/CenteredIconLabelDescriptionList"/>
    <dgm:cxn modelId="{38AABF93-A2F9-4338-A409-42B2ACC8C185}" srcId="{E8EA0051-7519-4FBB-8824-54C94A39FD14}" destId="{DEDDF9E5-8926-43E9-83E6-D1C0B79ECFBE}" srcOrd="4" destOrd="0" parTransId="{0F0A518A-EE36-42C3-88D5-7D0B2B6DDB24}" sibTransId="{24031331-0C8C-4E6C-A7B6-B86DDE7B173A}"/>
    <dgm:cxn modelId="{759093AB-D1C7-404C-8FF1-7ACB8E98FD97}" srcId="{E8EA0051-7519-4FBB-8824-54C94A39FD14}" destId="{41FA1AA3-CB08-40BB-BA4D-494AA3FE3C13}" srcOrd="3" destOrd="0" parTransId="{D739CC03-20E8-4501-BFF4-305695C678C9}" sibTransId="{EB1FC7D0-BF9E-44A1-B2F5-7DB90C9AE9C3}"/>
    <dgm:cxn modelId="{932E4DAF-0C37-454A-94DB-733B7AB351E0}" srcId="{E8EA0051-7519-4FBB-8824-54C94A39FD14}" destId="{B7C929E6-7D09-465F-91B7-8F52B10FEA7E}" srcOrd="2" destOrd="0" parTransId="{52C6C052-C5E1-4553-8E17-D0D2431D8CFD}" sibTransId="{BC2D3BFE-32A0-47C1-9AAB-7276E36F67E5}"/>
    <dgm:cxn modelId="{7B89630B-AAED-4416-9AA2-E43471E60D7E}" type="presParOf" srcId="{4B476A8C-98C4-49E8-B91C-ECE1A62127B9}" destId="{0523F568-EBEC-4D49-8CFC-D4748758FFA3}" srcOrd="0" destOrd="0" presId="urn:microsoft.com/office/officeart/2018/5/layout/CenteredIconLabelDescriptionList"/>
    <dgm:cxn modelId="{54BE82A9-3C29-4266-8922-981BF9E4ABC9}" type="presParOf" srcId="{0523F568-EBEC-4D49-8CFC-D4748758FFA3}" destId="{8D25E509-B67F-4985-BC14-86C9B2E2AB65}" srcOrd="0" destOrd="0" presId="urn:microsoft.com/office/officeart/2018/5/layout/CenteredIconLabelDescriptionList"/>
    <dgm:cxn modelId="{6BB27994-3E1B-4369-BCBF-808AC621FEF4}" type="presParOf" srcId="{0523F568-EBEC-4D49-8CFC-D4748758FFA3}" destId="{7E995091-2995-401E-8A20-276C964B06A8}" srcOrd="1" destOrd="0" presId="urn:microsoft.com/office/officeart/2018/5/layout/CenteredIconLabelDescriptionList"/>
    <dgm:cxn modelId="{A60BD047-A7A5-4A9B-827E-E24C611AE47B}" type="presParOf" srcId="{0523F568-EBEC-4D49-8CFC-D4748758FFA3}" destId="{A6B9941A-135F-4027-85E3-EE34AD8FB719}" srcOrd="2" destOrd="0" presId="urn:microsoft.com/office/officeart/2018/5/layout/CenteredIconLabelDescriptionList"/>
    <dgm:cxn modelId="{ECF682A4-6CE7-41A7-97CE-78FB9B84FE1D}" type="presParOf" srcId="{0523F568-EBEC-4D49-8CFC-D4748758FFA3}" destId="{ECC97EAC-8583-4E40-BE6E-557DFFE1114E}" srcOrd="3" destOrd="0" presId="urn:microsoft.com/office/officeart/2018/5/layout/CenteredIconLabelDescriptionList"/>
    <dgm:cxn modelId="{151B33F0-BCB3-4DA9-BD78-F23E8C6DCA44}" type="presParOf" srcId="{0523F568-EBEC-4D49-8CFC-D4748758FFA3}" destId="{18499FCE-7D94-42CA-A6B0-23019C6AAE3A}" srcOrd="4" destOrd="0" presId="urn:microsoft.com/office/officeart/2018/5/layout/CenteredIconLabelDescriptionList"/>
    <dgm:cxn modelId="{16758319-421B-4308-AABA-540FD783F8F8}" type="presParOf" srcId="{4B476A8C-98C4-49E8-B91C-ECE1A62127B9}" destId="{63D7BAA8-8B48-45F8-A031-A8F3AE68A9BB}" srcOrd="1" destOrd="0" presId="urn:microsoft.com/office/officeart/2018/5/layout/CenteredIconLabelDescriptionList"/>
    <dgm:cxn modelId="{03B1040F-9F94-4092-83EC-1FAF64E4A187}" type="presParOf" srcId="{4B476A8C-98C4-49E8-B91C-ECE1A62127B9}" destId="{0CC30A3A-DAA2-42A2-A30A-9DCBCA6A880E}" srcOrd="2" destOrd="0" presId="urn:microsoft.com/office/officeart/2018/5/layout/CenteredIconLabelDescriptionList"/>
    <dgm:cxn modelId="{B4D0133E-66E5-4C3C-8C6A-F285C042CCBA}" type="presParOf" srcId="{0CC30A3A-DAA2-42A2-A30A-9DCBCA6A880E}" destId="{3F9642F3-92D6-4968-92B2-FFC802830FA8}" srcOrd="0" destOrd="0" presId="urn:microsoft.com/office/officeart/2018/5/layout/CenteredIconLabelDescriptionList"/>
    <dgm:cxn modelId="{55E205B5-630B-49AE-A3A6-9625C3758797}" type="presParOf" srcId="{0CC30A3A-DAA2-42A2-A30A-9DCBCA6A880E}" destId="{068D71E7-3658-465D-87D3-65A882D8531B}" srcOrd="1" destOrd="0" presId="urn:microsoft.com/office/officeart/2018/5/layout/CenteredIconLabelDescriptionList"/>
    <dgm:cxn modelId="{4A90DB46-857A-4B4C-91FB-7B47360CDC9D}" type="presParOf" srcId="{0CC30A3A-DAA2-42A2-A30A-9DCBCA6A880E}" destId="{AA8420A5-DEDE-4219-AADF-5D95622EBB53}" srcOrd="2" destOrd="0" presId="urn:microsoft.com/office/officeart/2018/5/layout/CenteredIconLabelDescriptionList"/>
    <dgm:cxn modelId="{F8407E8C-C40B-45E9-9A70-AAA24D89E75C}" type="presParOf" srcId="{0CC30A3A-DAA2-42A2-A30A-9DCBCA6A880E}" destId="{EF706D39-DD2D-4D7E-A85E-F4D2AF0AA589}" srcOrd="3" destOrd="0" presId="urn:microsoft.com/office/officeart/2018/5/layout/CenteredIconLabelDescriptionList"/>
    <dgm:cxn modelId="{5C896FEB-28AF-4045-8FA6-C1A65C0C9412}" type="presParOf" srcId="{0CC30A3A-DAA2-42A2-A30A-9DCBCA6A880E}" destId="{6E484C7B-93EC-48C2-B224-112B67042C69}" srcOrd="4" destOrd="0" presId="urn:microsoft.com/office/officeart/2018/5/layout/CenteredIconLabelDescriptionList"/>
    <dgm:cxn modelId="{0CD9B488-B16E-4D95-B1B7-7F3D21F50384}" type="presParOf" srcId="{4B476A8C-98C4-49E8-B91C-ECE1A62127B9}" destId="{05605363-0C79-4D1A-960B-B78AA4E4D01D}" srcOrd="3" destOrd="0" presId="urn:microsoft.com/office/officeart/2018/5/layout/CenteredIconLabelDescriptionList"/>
    <dgm:cxn modelId="{7D4A1ED3-C391-4476-AF9C-54FE99C8837A}" type="presParOf" srcId="{4B476A8C-98C4-49E8-B91C-ECE1A62127B9}" destId="{1F0732D4-CCDB-4E0A-9B54-80B068D72CC2}" srcOrd="4" destOrd="0" presId="urn:microsoft.com/office/officeart/2018/5/layout/CenteredIconLabelDescriptionList"/>
    <dgm:cxn modelId="{D5ABCB50-2622-4D94-BBED-DD45F43923F2}" type="presParOf" srcId="{1F0732D4-CCDB-4E0A-9B54-80B068D72CC2}" destId="{9D3069C3-7465-48DB-B2F0-460A6BD7B6FD}" srcOrd="0" destOrd="0" presId="urn:microsoft.com/office/officeart/2018/5/layout/CenteredIconLabelDescriptionList"/>
    <dgm:cxn modelId="{9E6C22B1-6AB3-49C2-B60A-7F396DAAE28D}" type="presParOf" srcId="{1F0732D4-CCDB-4E0A-9B54-80B068D72CC2}" destId="{2B9DDC3E-C1D7-434B-91D4-455933FDD0C4}" srcOrd="1" destOrd="0" presId="urn:microsoft.com/office/officeart/2018/5/layout/CenteredIconLabelDescriptionList"/>
    <dgm:cxn modelId="{9872C282-98DF-461D-AD94-162284C2B9A5}" type="presParOf" srcId="{1F0732D4-CCDB-4E0A-9B54-80B068D72CC2}" destId="{0BA1BE51-73A1-4794-B11F-627A429DD764}" srcOrd="2" destOrd="0" presId="urn:microsoft.com/office/officeart/2018/5/layout/CenteredIconLabelDescriptionList"/>
    <dgm:cxn modelId="{1A6B0762-8C33-4270-85DF-D1FF56D4D5C2}" type="presParOf" srcId="{1F0732D4-CCDB-4E0A-9B54-80B068D72CC2}" destId="{A133BB22-A72F-48E6-9A45-045B9DDD496B}" srcOrd="3" destOrd="0" presId="urn:microsoft.com/office/officeart/2018/5/layout/CenteredIconLabelDescriptionList"/>
    <dgm:cxn modelId="{AC036598-5D6A-48CE-A752-ABE3C4B7D601}" type="presParOf" srcId="{1F0732D4-CCDB-4E0A-9B54-80B068D72CC2}" destId="{7862DB81-4608-4E37-9F2F-EF2A1C2BD85F}" srcOrd="4" destOrd="0" presId="urn:microsoft.com/office/officeart/2018/5/layout/CenteredIconLabelDescriptionList"/>
    <dgm:cxn modelId="{D36D6F5F-D34E-413F-851B-C6A957F57ACE}" type="presParOf" srcId="{4B476A8C-98C4-49E8-B91C-ECE1A62127B9}" destId="{019470C4-CA44-4DA3-A965-9BF5EF860CB9}" srcOrd="5" destOrd="0" presId="urn:microsoft.com/office/officeart/2018/5/layout/CenteredIconLabelDescriptionList"/>
    <dgm:cxn modelId="{E6A80F5D-542D-484C-B280-7D338030F1BE}" type="presParOf" srcId="{4B476A8C-98C4-49E8-B91C-ECE1A62127B9}" destId="{2941AF3F-63A5-4053-B196-B47E85F97AD9}" srcOrd="6" destOrd="0" presId="urn:microsoft.com/office/officeart/2018/5/layout/CenteredIconLabelDescriptionList"/>
    <dgm:cxn modelId="{E2852DBA-4F59-4152-9528-4549DA7C9ED7}" type="presParOf" srcId="{2941AF3F-63A5-4053-B196-B47E85F97AD9}" destId="{D456D246-2FED-4904-BC0B-74C81028DB33}" srcOrd="0" destOrd="0" presId="urn:microsoft.com/office/officeart/2018/5/layout/CenteredIconLabelDescriptionList"/>
    <dgm:cxn modelId="{8527F37E-BBE3-413D-A5CE-6275943CEC87}" type="presParOf" srcId="{2941AF3F-63A5-4053-B196-B47E85F97AD9}" destId="{3AE065D8-29AB-4A9D-97D1-A37A5E01E8A9}" srcOrd="1" destOrd="0" presId="urn:microsoft.com/office/officeart/2018/5/layout/CenteredIconLabelDescriptionList"/>
    <dgm:cxn modelId="{E8C406D4-DBFC-457D-8586-B73B866DAEC2}" type="presParOf" srcId="{2941AF3F-63A5-4053-B196-B47E85F97AD9}" destId="{F44517CE-C203-4D7E-A9BB-D23F8B69AAE2}" srcOrd="2" destOrd="0" presId="urn:microsoft.com/office/officeart/2018/5/layout/CenteredIconLabelDescriptionList"/>
    <dgm:cxn modelId="{6339C704-CAF0-4832-B541-8A7B46E2FB7A}" type="presParOf" srcId="{2941AF3F-63A5-4053-B196-B47E85F97AD9}" destId="{F833078B-65E2-461A-A9A7-07497BF46915}" srcOrd="3" destOrd="0" presId="urn:microsoft.com/office/officeart/2018/5/layout/CenteredIconLabelDescriptionList"/>
    <dgm:cxn modelId="{0798CB31-B771-4613-9236-A7CA62A076E2}" type="presParOf" srcId="{2941AF3F-63A5-4053-B196-B47E85F97AD9}" destId="{6875A543-2468-4762-8FC3-B42083BCD244}" srcOrd="4" destOrd="0" presId="urn:microsoft.com/office/officeart/2018/5/layout/CenteredIconLabelDescriptionList"/>
    <dgm:cxn modelId="{28049BE5-FA92-427C-B3AB-AB637EACC3A9}" type="presParOf" srcId="{4B476A8C-98C4-49E8-B91C-ECE1A62127B9}" destId="{155A75FF-A913-42C2-8DEB-35AE795FA411}" srcOrd="7" destOrd="0" presId="urn:microsoft.com/office/officeart/2018/5/layout/CenteredIconLabelDescriptionList"/>
    <dgm:cxn modelId="{ED24D15E-3FB0-434C-8984-DC53E9659965}" type="presParOf" srcId="{4B476A8C-98C4-49E8-B91C-ECE1A62127B9}" destId="{AB8DE8A8-7240-48EA-9361-CA8FDB98A97B}" srcOrd="8" destOrd="0" presId="urn:microsoft.com/office/officeart/2018/5/layout/CenteredIconLabelDescriptionList"/>
    <dgm:cxn modelId="{0D28F632-5776-4924-96BC-6EE93641BA88}" type="presParOf" srcId="{AB8DE8A8-7240-48EA-9361-CA8FDB98A97B}" destId="{6E36BC47-A978-433A-A014-994267487711}" srcOrd="0" destOrd="0" presId="urn:microsoft.com/office/officeart/2018/5/layout/CenteredIconLabelDescriptionList"/>
    <dgm:cxn modelId="{7D20184B-39EB-48E4-BC98-A42ECC56B44F}" type="presParOf" srcId="{AB8DE8A8-7240-48EA-9361-CA8FDB98A97B}" destId="{A2E98539-BAF8-46C0-99C9-814B43F67EDA}" srcOrd="1" destOrd="0" presId="urn:microsoft.com/office/officeart/2018/5/layout/CenteredIconLabelDescriptionList"/>
    <dgm:cxn modelId="{EBD501A1-DD9E-4E01-8516-99562EDE1F2B}" type="presParOf" srcId="{AB8DE8A8-7240-48EA-9361-CA8FDB98A97B}" destId="{C1FBA0EC-141B-4761-982A-94A12B217879}" srcOrd="2" destOrd="0" presId="urn:microsoft.com/office/officeart/2018/5/layout/CenteredIconLabelDescriptionList"/>
    <dgm:cxn modelId="{AF6738C9-0AA4-4925-BE53-7FB0DCAC13AC}" type="presParOf" srcId="{AB8DE8A8-7240-48EA-9361-CA8FDB98A97B}" destId="{30C50495-A6BD-4F7D-8D40-9D622A434F1E}" srcOrd="3" destOrd="0" presId="urn:microsoft.com/office/officeart/2018/5/layout/CenteredIconLabelDescriptionList"/>
    <dgm:cxn modelId="{F1D5E7B7-0BCD-458F-B079-48E79A16B199}" type="presParOf" srcId="{AB8DE8A8-7240-48EA-9361-CA8FDB98A97B}" destId="{7A806AF9-58CC-40A1-86E7-BCC245C70FC2}" srcOrd="4" destOrd="0" presId="urn:microsoft.com/office/officeart/2018/5/layout/CenteredIconLabelDescriptionList"/>
    <dgm:cxn modelId="{33EA7771-81F4-4483-A6FB-3E4A157BA4AA}" type="presParOf" srcId="{4B476A8C-98C4-49E8-B91C-ECE1A62127B9}" destId="{F2FFC167-1C34-492D-9706-41D3F942A5B8}" srcOrd="9" destOrd="0" presId="urn:microsoft.com/office/officeart/2018/5/layout/CenteredIconLabelDescriptionList"/>
    <dgm:cxn modelId="{EEF2B12E-7F01-49A6-9D03-A0D9BE23EC8A}" type="presParOf" srcId="{4B476A8C-98C4-49E8-B91C-ECE1A62127B9}" destId="{D1CD4931-DC96-42FE-BF52-9A7E76D4D561}" srcOrd="10" destOrd="0" presId="urn:microsoft.com/office/officeart/2018/5/layout/CenteredIconLabelDescriptionList"/>
    <dgm:cxn modelId="{27E8B84C-2857-4908-A5DA-59B841573A48}" type="presParOf" srcId="{D1CD4931-DC96-42FE-BF52-9A7E76D4D561}" destId="{8E766D53-F271-4C5C-A337-FB14A1A6DBD6}" srcOrd="0" destOrd="0" presId="urn:microsoft.com/office/officeart/2018/5/layout/CenteredIconLabelDescriptionList"/>
    <dgm:cxn modelId="{74127B6F-4F2E-42AF-9967-C601CECD506F}" type="presParOf" srcId="{D1CD4931-DC96-42FE-BF52-9A7E76D4D561}" destId="{175AE088-E4EC-48E1-95BE-B77C827A2877}" srcOrd="1" destOrd="0" presId="urn:microsoft.com/office/officeart/2018/5/layout/CenteredIconLabelDescriptionList"/>
    <dgm:cxn modelId="{C7370447-9EB5-47D8-8ABB-96E99A5E44B2}" type="presParOf" srcId="{D1CD4931-DC96-42FE-BF52-9A7E76D4D561}" destId="{66AEEDA9-EE9A-496D-B93D-2ED00F4E8974}" srcOrd="2" destOrd="0" presId="urn:microsoft.com/office/officeart/2018/5/layout/CenteredIconLabelDescriptionList"/>
    <dgm:cxn modelId="{BEAE432B-180B-4D73-A3C7-7416C13DBDB7}" type="presParOf" srcId="{D1CD4931-DC96-42FE-BF52-9A7E76D4D561}" destId="{AD93F007-92EF-477B-A78B-6A1A9E388637}" srcOrd="3" destOrd="0" presId="urn:microsoft.com/office/officeart/2018/5/layout/CenteredIconLabelDescriptionList"/>
    <dgm:cxn modelId="{23442965-6BA4-49BF-B507-CBA5DCF1D8CB}" type="presParOf" srcId="{D1CD4931-DC96-42FE-BF52-9A7E76D4D561}" destId="{4739A37B-075F-4DE3-8AE3-2C40A8EFFE3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899F46-62D4-455B-8D20-7D86FC86361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EB3895FA-29E5-4CF3-A43A-7F62D5FCB77D}">
      <dgm:prSet phldrT="[Texte]"/>
      <dgm:spPr/>
      <dgm:t>
        <a:bodyPr/>
        <a:lstStyle/>
        <a:p>
          <a:r>
            <a:rPr lang="fr-BE" dirty="0"/>
            <a:t>Perte d’un hôte</a:t>
          </a:r>
        </a:p>
      </dgm:t>
    </dgm:pt>
    <dgm:pt modelId="{18AF947F-DCED-40CC-8ED3-92A34CCFD778}" type="parTrans" cxnId="{8FD16F8C-91A1-41C2-BD3B-BD2A1AE5A679}">
      <dgm:prSet/>
      <dgm:spPr/>
      <dgm:t>
        <a:bodyPr/>
        <a:lstStyle/>
        <a:p>
          <a:endParaRPr lang="fr-BE"/>
        </a:p>
      </dgm:t>
    </dgm:pt>
    <dgm:pt modelId="{662FD19D-00D0-4D2D-9DE4-8E9427184C18}" type="sibTrans" cxnId="{8FD16F8C-91A1-41C2-BD3B-BD2A1AE5A679}">
      <dgm:prSet/>
      <dgm:spPr/>
      <dgm:t>
        <a:bodyPr/>
        <a:lstStyle/>
        <a:p>
          <a:endParaRPr lang="fr-BE"/>
        </a:p>
      </dgm:t>
    </dgm:pt>
    <dgm:pt modelId="{D0AA2965-C08C-46BC-86E0-1DA797E9217B}">
      <dgm:prSet phldrT="[Texte]" phldr="1"/>
      <dgm:spPr/>
      <dgm:t>
        <a:bodyPr/>
        <a:lstStyle/>
        <a:p>
          <a:endParaRPr lang="fr-BE" dirty="0"/>
        </a:p>
      </dgm:t>
    </dgm:pt>
    <dgm:pt modelId="{270C09D7-3319-42BC-AB23-C7CA2253578D}" type="parTrans" cxnId="{051DC6ED-FA1E-45B4-8D0F-2790C41CCE21}">
      <dgm:prSet/>
      <dgm:spPr/>
      <dgm:t>
        <a:bodyPr/>
        <a:lstStyle/>
        <a:p>
          <a:endParaRPr lang="fr-BE"/>
        </a:p>
      </dgm:t>
    </dgm:pt>
    <dgm:pt modelId="{446DAA6E-AEEC-408F-8EFD-3CE61D777D4B}" type="sibTrans" cxnId="{051DC6ED-FA1E-45B4-8D0F-2790C41CCE21}">
      <dgm:prSet/>
      <dgm:spPr/>
      <dgm:t>
        <a:bodyPr/>
        <a:lstStyle/>
        <a:p>
          <a:endParaRPr lang="fr-BE"/>
        </a:p>
      </dgm:t>
    </dgm:pt>
    <dgm:pt modelId="{59351536-D145-416B-A60B-4B80AE86787E}">
      <dgm:prSet phldrT="[Texte]" phldr="1"/>
      <dgm:spPr/>
      <dgm:t>
        <a:bodyPr/>
        <a:lstStyle/>
        <a:p>
          <a:endParaRPr lang="fr-BE" dirty="0"/>
        </a:p>
      </dgm:t>
    </dgm:pt>
    <dgm:pt modelId="{E0AD120A-8625-48D7-AEF4-6058BF9BD4B3}" type="parTrans" cxnId="{A26D922A-CC12-49DE-8793-5D1D673158D0}">
      <dgm:prSet/>
      <dgm:spPr/>
      <dgm:t>
        <a:bodyPr/>
        <a:lstStyle/>
        <a:p>
          <a:endParaRPr lang="fr-BE"/>
        </a:p>
      </dgm:t>
    </dgm:pt>
    <dgm:pt modelId="{1CBE1245-CA85-409A-9D50-C40648D8B272}" type="sibTrans" cxnId="{A26D922A-CC12-49DE-8793-5D1D673158D0}">
      <dgm:prSet/>
      <dgm:spPr/>
      <dgm:t>
        <a:bodyPr/>
        <a:lstStyle/>
        <a:p>
          <a:endParaRPr lang="fr-BE"/>
        </a:p>
      </dgm:t>
    </dgm:pt>
    <dgm:pt modelId="{BEA12F9D-0743-4AF3-ACB3-86F0E091CE52}">
      <dgm:prSet phldrT="[Texte]"/>
      <dgm:spPr/>
      <dgm:t>
        <a:bodyPr/>
        <a:lstStyle/>
        <a:p>
          <a:r>
            <a:rPr lang="fr-BE" dirty="0"/>
            <a:t>Perte de stockage</a:t>
          </a:r>
        </a:p>
      </dgm:t>
    </dgm:pt>
    <dgm:pt modelId="{EE5543A8-9B64-402D-8573-4EA7DEC8D472}" type="parTrans" cxnId="{FA283B39-4064-40CE-A56F-CC5131EB6C75}">
      <dgm:prSet/>
      <dgm:spPr/>
      <dgm:t>
        <a:bodyPr/>
        <a:lstStyle/>
        <a:p>
          <a:endParaRPr lang="fr-BE"/>
        </a:p>
      </dgm:t>
    </dgm:pt>
    <dgm:pt modelId="{1D8C1F80-EE55-421F-8B5C-B5EE8550C0F9}" type="sibTrans" cxnId="{FA283B39-4064-40CE-A56F-CC5131EB6C75}">
      <dgm:prSet/>
      <dgm:spPr/>
      <dgm:t>
        <a:bodyPr/>
        <a:lstStyle/>
        <a:p>
          <a:endParaRPr lang="fr-BE"/>
        </a:p>
      </dgm:t>
    </dgm:pt>
    <dgm:pt modelId="{295989FB-7431-4E82-B0E8-699CD6415165}">
      <dgm:prSet phldrT="[Texte]" phldr="1"/>
      <dgm:spPr/>
      <dgm:t>
        <a:bodyPr/>
        <a:lstStyle/>
        <a:p>
          <a:endParaRPr lang="fr-BE" dirty="0"/>
        </a:p>
      </dgm:t>
    </dgm:pt>
    <dgm:pt modelId="{EA47C137-18C5-4632-835D-DEE891E4B0B8}" type="parTrans" cxnId="{CA5B05B9-A82C-4D16-8E48-3F18FFB5C43C}">
      <dgm:prSet/>
      <dgm:spPr/>
      <dgm:t>
        <a:bodyPr/>
        <a:lstStyle/>
        <a:p>
          <a:endParaRPr lang="fr-BE"/>
        </a:p>
      </dgm:t>
    </dgm:pt>
    <dgm:pt modelId="{02EC4ED1-B94E-4D42-B57E-E47C0DF5FD3D}" type="sibTrans" cxnId="{CA5B05B9-A82C-4D16-8E48-3F18FFB5C43C}">
      <dgm:prSet/>
      <dgm:spPr/>
      <dgm:t>
        <a:bodyPr/>
        <a:lstStyle/>
        <a:p>
          <a:endParaRPr lang="fr-BE"/>
        </a:p>
      </dgm:t>
    </dgm:pt>
    <dgm:pt modelId="{C1C892F4-333D-4924-ABB8-EA0C19E7C332}">
      <dgm:prSet phldrT="[Texte]" phldr="1"/>
      <dgm:spPr/>
      <dgm:t>
        <a:bodyPr/>
        <a:lstStyle/>
        <a:p>
          <a:endParaRPr lang="fr-BE" dirty="0"/>
        </a:p>
      </dgm:t>
    </dgm:pt>
    <dgm:pt modelId="{4DF50262-5379-404B-89B7-B9325C2522DD}" type="parTrans" cxnId="{8EE4DA31-D441-4F3C-991B-2D6DA687EA76}">
      <dgm:prSet/>
      <dgm:spPr/>
      <dgm:t>
        <a:bodyPr/>
        <a:lstStyle/>
        <a:p>
          <a:endParaRPr lang="fr-BE"/>
        </a:p>
      </dgm:t>
    </dgm:pt>
    <dgm:pt modelId="{11AC27D1-F081-49CE-ACC4-D9130CA470C1}" type="sibTrans" cxnId="{8EE4DA31-D441-4F3C-991B-2D6DA687EA76}">
      <dgm:prSet/>
      <dgm:spPr/>
      <dgm:t>
        <a:bodyPr/>
        <a:lstStyle/>
        <a:p>
          <a:endParaRPr lang="fr-BE"/>
        </a:p>
      </dgm:t>
    </dgm:pt>
    <dgm:pt modelId="{3BF0C322-1DE9-42E5-B3AE-E6690DC8F99A}">
      <dgm:prSet phldrT="[Texte]"/>
      <dgm:spPr/>
      <dgm:t>
        <a:bodyPr/>
        <a:lstStyle/>
        <a:p>
          <a:r>
            <a:rPr lang="fr-BE" dirty="0"/>
            <a:t>Perte réseau</a:t>
          </a:r>
        </a:p>
      </dgm:t>
    </dgm:pt>
    <dgm:pt modelId="{701E5B19-0620-4B4F-BD22-A35572A7BAD8}" type="parTrans" cxnId="{555D5B73-DF8E-4562-8CB3-33F32212F955}">
      <dgm:prSet/>
      <dgm:spPr/>
      <dgm:t>
        <a:bodyPr/>
        <a:lstStyle/>
        <a:p>
          <a:endParaRPr lang="fr-BE"/>
        </a:p>
      </dgm:t>
    </dgm:pt>
    <dgm:pt modelId="{99F72792-51DF-4180-91F2-CA0D5C591D18}" type="sibTrans" cxnId="{555D5B73-DF8E-4562-8CB3-33F32212F955}">
      <dgm:prSet/>
      <dgm:spPr/>
      <dgm:t>
        <a:bodyPr/>
        <a:lstStyle/>
        <a:p>
          <a:endParaRPr lang="fr-BE"/>
        </a:p>
      </dgm:t>
    </dgm:pt>
    <dgm:pt modelId="{5BD13220-CF80-44AE-9917-88377CD9186A}">
      <dgm:prSet phldrT="[Texte]" phldr="1"/>
      <dgm:spPr/>
      <dgm:t>
        <a:bodyPr/>
        <a:lstStyle/>
        <a:p>
          <a:endParaRPr lang="fr-BE" dirty="0"/>
        </a:p>
      </dgm:t>
    </dgm:pt>
    <dgm:pt modelId="{2ECEA05B-D3D1-4A27-BF03-8C6E51D54537}" type="parTrans" cxnId="{1037974B-DA08-4592-A3CF-7F4991ADEAC8}">
      <dgm:prSet/>
      <dgm:spPr/>
      <dgm:t>
        <a:bodyPr/>
        <a:lstStyle/>
        <a:p>
          <a:endParaRPr lang="fr-BE"/>
        </a:p>
      </dgm:t>
    </dgm:pt>
    <dgm:pt modelId="{79B93EBC-788D-4756-BFEF-A01E6DE5265B}" type="sibTrans" cxnId="{1037974B-DA08-4592-A3CF-7F4991ADEAC8}">
      <dgm:prSet/>
      <dgm:spPr/>
      <dgm:t>
        <a:bodyPr/>
        <a:lstStyle/>
        <a:p>
          <a:endParaRPr lang="fr-BE"/>
        </a:p>
      </dgm:t>
    </dgm:pt>
    <dgm:pt modelId="{A835DACB-E61E-4CF4-8B36-698038B08FCD}">
      <dgm:prSet phldrT="[Texte]" phldr="1"/>
      <dgm:spPr/>
      <dgm:t>
        <a:bodyPr/>
        <a:lstStyle/>
        <a:p>
          <a:endParaRPr lang="fr-BE" dirty="0"/>
        </a:p>
      </dgm:t>
    </dgm:pt>
    <dgm:pt modelId="{1C32B241-01AD-43E9-9161-D959FA320302}" type="parTrans" cxnId="{1B9E6846-61A6-48A0-9064-36DC8C48FADA}">
      <dgm:prSet/>
      <dgm:spPr/>
      <dgm:t>
        <a:bodyPr/>
        <a:lstStyle/>
        <a:p>
          <a:endParaRPr lang="fr-BE"/>
        </a:p>
      </dgm:t>
    </dgm:pt>
    <dgm:pt modelId="{888CA5C6-128B-45BB-94FD-E2DDE4FD391B}" type="sibTrans" cxnId="{1B9E6846-61A6-48A0-9064-36DC8C48FADA}">
      <dgm:prSet/>
      <dgm:spPr/>
      <dgm:t>
        <a:bodyPr/>
        <a:lstStyle/>
        <a:p>
          <a:endParaRPr lang="fr-BE"/>
        </a:p>
      </dgm:t>
    </dgm:pt>
    <dgm:pt modelId="{9570B713-1A68-4374-B4E6-077D71388FAC}">
      <dgm:prSet phldrT="[Texte]"/>
      <dgm:spPr/>
      <dgm:t>
        <a:bodyPr/>
        <a:lstStyle/>
        <a:p>
          <a:r>
            <a:rPr lang="fr-BE" dirty="0"/>
            <a:t>Performance générale</a:t>
          </a:r>
        </a:p>
      </dgm:t>
    </dgm:pt>
    <dgm:pt modelId="{098EED02-9483-426C-B6EC-9510E3C59F6C}" type="parTrans" cxnId="{B8D0E0D8-03D1-4708-9452-0F40880786CF}">
      <dgm:prSet/>
      <dgm:spPr/>
      <dgm:t>
        <a:bodyPr/>
        <a:lstStyle/>
        <a:p>
          <a:endParaRPr lang="fr-BE"/>
        </a:p>
      </dgm:t>
    </dgm:pt>
    <dgm:pt modelId="{8C01A12F-656B-4E58-96FE-7EE59456A01D}" type="sibTrans" cxnId="{B8D0E0D8-03D1-4708-9452-0F40880786CF}">
      <dgm:prSet/>
      <dgm:spPr/>
      <dgm:t>
        <a:bodyPr/>
        <a:lstStyle/>
        <a:p>
          <a:endParaRPr lang="fr-BE"/>
        </a:p>
      </dgm:t>
    </dgm:pt>
    <dgm:pt modelId="{8D91ADA4-9FB8-4E58-A3B7-A49AD95603AF}" type="pres">
      <dgm:prSet presAssocID="{07899F46-62D4-455B-8D20-7D86FC863612}" presName="Name0" presStyleCnt="0">
        <dgm:presLayoutVars>
          <dgm:dir/>
          <dgm:animLvl val="lvl"/>
          <dgm:resizeHandles val="exact"/>
        </dgm:presLayoutVars>
      </dgm:prSet>
      <dgm:spPr/>
    </dgm:pt>
    <dgm:pt modelId="{EC10B97B-ECCE-4A51-B404-9B48F72961DC}" type="pres">
      <dgm:prSet presAssocID="{EB3895FA-29E5-4CF3-A43A-7F62D5FCB77D}" presName="composite" presStyleCnt="0"/>
      <dgm:spPr/>
    </dgm:pt>
    <dgm:pt modelId="{5E46F2FF-9F72-4DCC-9669-47C4C02E97A8}" type="pres">
      <dgm:prSet presAssocID="{EB3895FA-29E5-4CF3-A43A-7F62D5FCB77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76087ABB-6FE6-4227-943F-66F2C215363D}" type="pres">
      <dgm:prSet presAssocID="{EB3895FA-29E5-4CF3-A43A-7F62D5FCB77D}" presName="desTx" presStyleLbl="alignAccFollowNode1" presStyleIdx="0" presStyleCnt="4">
        <dgm:presLayoutVars>
          <dgm:bulletEnabled val="1"/>
        </dgm:presLayoutVars>
      </dgm:prSet>
      <dgm:spPr/>
    </dgm:pt>
    <dgm:pt modelId="{0A2E4DD4-7F53-4AC6-B44C-4981F87E4347}" type="pres">
      <dgm:prSet presAssocID="{662FD19D-00D0-4D2D-9DE4-8E9427184C18}" presName="space" presStyleCnt="0"/>
      <dgm:spPr/>
    </dgm:pt>
    <dgm:pt modelId="{9CABBF35-C0E5-4818-A714-A8428B2E176D}" type="pres">
      <dgm:prSet presAssocID="{BEA12F9D-0743-4AF3-ACB3-86F0E091CE52}" presName="composite" presStyleCnt="0"/>
      <dgm:spPr/>
    </dgm:pt>
    <dgm:pt modelId="{A5FA95F9-0D60-45AA-A836-EE324D3043BD}" type="pres">
      <dgm:prSet presAssocID="{BEA12F9D-0743-4AF3-ACB3-86F0E091CE5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8DB65E1F-EC21-4069-A1BB-9327C592223A}" type="pres">
      <dgm:prSet presAssocID="{BEA12F9D-0743-4AF3-ACB3-86F0E091CE52}" presName="desTx" presStyleLbl="alignAccFollowNode1" presStyleIdx="1" presStyleCnt="4">
        <dgm:presLayoutVars>
          <dgm:bulletEnabled val="1"/>
        </dgm:presLayoutVars>
      </dgm:prSet>
      <dgm:spPr/>
    </dgm:pt>
    <dgm:pt modelId="{CF3F3EC2-B5D6-4E94-AB4E-321BA933E97D}" type="pres">
      <dgm:prSet presAssocID="{1D8C1F80-EE55-421F-8B5C-B5EE8550C0F9}" presName="space" presStyleCnt="0"/>
      <dgm:spPr/>
    </dgm:pt>
    <dgm:pt modelId="{03719DE2-6A0A-4644-AE66-2FE808EA8825}" type="pres">
      <dgm:prSet presAssocID="{3BF0C322-1DE9-42E5-B3AE-E6690DC8F99A}" presName="composite" presStyleCnt="0"/>
      <dgm:spPr/>
    </dgm:pt>
    <dgm:pt modelId="{07194A2E-985D-46D8-A41E-8272ECF705DF}" type="pres">
      <dgm:prSet presAssocID="{3BF0C322-1DE9-42E5-B3AE-E6690DC8F99A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6A7A7209-C68A-47DA-B951-0950385FA28B}" type="pres">
      <dgm:prSet presAssocID="{3BF0C322-1DE9-42E5-B3AE-E6690DC8F99A}" presName="desTx" presStyleLbl="alignAccFollowNode1" presStyleIdx="2" presStyleCnt="4">
        <dgm:presLayoutVars>
          <dgm:bulletEnabled val="1"/>
        </dgm:presLayoutVars>
      </dgm:prSet>
      <dgm:spPr/>
    </dgm:pt>
    <dgm:pt modelId="{FA16976C-F0C6-41A4-AB77-14D70D928F46}" type="pres">
      <dgm:prSet presAssocID="{99F72792-51DF-4180-91F2-CA0D5C591D18}" presName="space" presStyleCnt="0"/>
      <dgm:spPr/>
    </dgm:pt>
    <dgm:pt modelId="{22623B52-EF26-4733-A8F1-AF84376EB41D}" type="pres">
      <dgm:prSet presAssocID="{9570B713-1A68-4374-B4E6-077D71388FAC}" presName="composite" presStyleCnt="0"/>
      <dgm:spPr/>
    </dgm:pt>
    <dgm:pt modelId="{EBB21F12-779C-4E7B-9A6A-0792F927C55F}" type="pres">
      <dgm:prSet presAssocID="{9570B713-1A68-4374-B4E6-077D71388FAC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6BA8C31-22E9-4B10-A4F3-B3010D82B45B}" type="pres">
      <dgm:prSet presAssocID="{9570B713-1A68-4374-B4E6-077D71388FAC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4887D900-C14D-43BC-B50C-812E44895080}" type="presOf" srcId="{59351536-D145-416B-A60B-4B80AE86787E}" destId="{76087ABB-6FE6-4227-943F-66F2C215363D}" srcOrd="0" destOrd="1" presId="urn:microsoft.com/office/officeart/2005/8/layout/hList1"/>
    <dgm:cxn modelId="{B5562B1D-C265-460C-9989-D800D17FA223}" type="presOf" srcId="{9570B713-1A68-4374-B4E6-077D71388FAC}" destId="{EBB21F12-779C-4E7B-9A6A-0792F927C55F}" srcOrd="0" destOrd="0" presId="urn:microsoft.com/office/officeart/2005/8/layout/hList1"/>
    <dgm:cxn modelId="{A26D922A-CC12-49DE-8793-5D1D673158D0}" srcId="{EB3895FA-29E5-4CF3-A43A-7F62D5FCB77D}" destId="{59351536-D145-416B-A60B-4B80AE86787E}" srcOrd="1" destOrd="0" parTransId="{E0AD120A-8625-48D7-AEF4-6058BF9BD4B3}" sibTransId="{1CBE1245-CA85-409A-9D50-C40648D8B272}"/>
    <dgm:cxn modelId="{8EE4DA31-D441-4F3C-991B-2D6DA687EA76}" srcId="{BEA12F9D-0743-4AF3-ACB3-86F0E091CE52}" destId="{C1C892F4-333D-4924-ABB8-EA0C19E7C332}" srcOrd="1" destOrd="0" parTransId="{4DF50262-5379-404B-89B7-B9325C2522DD}" sibTransId="{11AC27D1-F081-49CE-ACC4-D9130CA470C1}"/>
    <dgm:cxn modelId="{FA283B39-4064-40CE-A56F-CC5131EB6C75}" srcId="{07899F46-62D4-455B-8D20-7D86FC863612}" destId="{BEA12F9D-0743-4AF3-ACB3-86F0E091CE52}" srcOrd="1" destOrd="0" parTransId="{EE5543A8-9B64-402D-8573-4EA7DEC8D472}" sibTransId="{1D8C1F80-EE55-421F-8B5C-B5EE8550C0F9}"/>
    <dgm:cxn modelId="{1B9E6846-61A6-48A0-9064-36DC8C48FADA}" srcId="{3BF0C322-1DE9-42E5-B3AE-E6690DC8F99A}" destId="{A835DACB-E61E-4CF4-8B36-698038B08FCD}" srcOrd="1" destOrd="0" parTransId="{1C32B241-01AD-43E9-9161-D959FA320302}" sibTransId="{888CA5C6-128B-45BB-94FD-E2DDE4FD391B}"/>
    <dgm:cxn modelId="{2373B869-17A1-4296-B1F9-197C7FEFE843}" type="presOf" srcId="{A835DACB-E61E-4CF4-8B36-698038B08FCD}" destId="{6A7A7209-C68A-47DA-B951-0950385FA28B}" srcOrd="0" destOrd="1" presId="urn:microsoft.com/office/officeart/2005/8/layout/hList1"/>
    <dgm:cxn modelId="{1037974B-DA08-4592-A3CF-7F4991ADEAC8}" srcId="{3BF0C322-1DE9-42E5-B3AE-E6690DC8F99A}" destId="{5BD13220-CF80-44AE-9917-88377CD9186A}" srcOrd="0" destOrd="0" parTransId="{2ECEA05B-D3D1-4A27-BF03-8C6E51D54537}" sibTransId="{79B93EBC-788D-4756-BFEF-A01E6DE5265B}"/>
    <dgm:cxn modelId="{555D5B73-DF8E-4562-8CB3-33F32212F955}" srcId="{07899F46-62D4-455B-8D20-7D86FC863612}" destId="{3BF0C322-1DE9-42E5-B3AE-E6690DC8F99A}" srcOrd="2" destOrd="0" parTransId="{701E5B19-0620-4B4F-BD22-A35572A7BAD8}" sibTransId="{99F72792-51DF-4180-91F2-CA0D5C591D18}"/>
    <dgm:cxn modelId="{B15B2F74-9ADD-47C1-897A-19A4C54E52B0}" type="presOf" srcId="{C1C892F4-333D-4924-ABB8-EA0C19E7C332}" destId="{8DB65E1F-EC21-4069-A1BB-9327C592223A}" srcOrd="0" destOrd="1" presId="urn:microsoft.com/office/officeart/2005/8/layout/hList1"/>
    <dgm:cxn modelId="{CB9E697B-E787-42AC-8E22-9B5FCE8A146E}" type="presOf" srcId="{07899F46-62D4-455B-8D20-7D86FC863612}" destId="{8D91ADA4-9FB8-4E58-A3B7-A49AD95603AF}" srcOrd="0" destOrd="0" presId="urn:microsoft.com/office/officeart/2005/8/layout/hList1"/>
    <dgm:cxn modelId="{56CF267D-9DA6-4FA7-BFD2-67251C771201}" type="presOf" srcId="{3BF0C322-1DE9-42E5-B3AE-E6690DC8F99A}" destId="{07194A2E-985D-46D8-A41E-8272ECF705DF}" srcOrd="0" destOrd="0" presId="urn:microsoft.com/office/officeart/2005/8/layout/hList1"/>
    <dgm:cxn modelId="{1F67C587-3618-481D-A8DB-F115690C6BB6}" type="presOf" srcId="{EB3895FA-29E5-4CF3-A43A-7F62D5FCB77D}" destId="{5E46F2FF-9F72-4DCC-9669-47C4C02E97A8}" srcOrd="0" destOrd="0" presId="urn:microsoft.com/office/officeart/2005/8/layout/hList1"/>
    <dgm:cxn modelId="{8FD16F8C-91A1-41C2-BD3B-BD2A1AE5A679}" srcId="{07899F46-62D4-455B-8D20-7D86FC863612}" destId="{EB3895FA-29E5-4CF3-A43A-7F62D5FCB77D}" srcOrd="0" destOrd="0" parTransId="{18AF947F-DCED-40CC-8ED3-92A34CCFD778}" sibTransId="{662FD19D-00D0-4D2D-9DE4-8E9427184C18}"/>
    <dgm:cxn modelId="{264078B7-BFBF-4B74-9F61-6776C6B9A1E7}" type="presOf" srcId="{BEA12F9D-0743-4AF3-ACB3-86F0E091CE52}" destId="{A5FA95F9-0D60-45AA-A836-EE324D3043BD}" srcOrd="0" destOrd="0" presId="urn:microsoft.com/office/officeart/2005/8/layout/hList1"/>
    <dgm:cxn modelId="{CA5B05B9-A82C-4D16-8E48-3F18FFB5C43C}" srcId="{BEA12F9D-0743-4AF3-ACB3-86F0E091CE52}" destId="{295989FB-7431-4E82-B0E8-699CD6415165}" srcOrd="0" destOrd="0" parTransId="{EA47C137-18C5-4632-835D-DEE891E4B0B8}" sibTransId="{02EC4ED1-B94E-4D42-B57E-E47C0DF5FD3D}"/>
    <dgm:cxn modelId="{149E48C3-036B-461B-B2D6-FC15E5F34B1C}" type="presOf" srcId="{5BD13220-CF80-44AE-9917-88377CD9186A}" destId="{6A7A7209-C68A-47DA-B951-0950385FA28B}" srcOrd="0" destOrd="0" presId="urn:microsoft.com/office/officeart/2005/8/layout/hList1"/>
    <dgm:cxn modelId="{948AACD5-084D-4AF3-BA38-72CE06B52D75}" type="presOf" srcId="{D0AA2965-C08C-46BC-86E0-1DA797E9217B}" destId="{76087ABB-6FE6-4227-943F-66F2C215363D}" srcOrd="0" destOrd="0" presId="urn:microsoft.com/office/officeart/2005/8/layout/hList1"/>
    <dgm:cxn modelId="{B8D0E0D8-03D1-4708-9452-0F40880786CF}" srcId="{07899F46-62D4-455B-8D20-7D86FC863612}" destId="{9570B713-1A68-4374-B4E6-077D71388FAC}" srcOrd="3" destOrd="0" parTransId="{098EED02-9483-426C-B6EC-9510E3C59F6C}" sibTransId="{8C01A12F-656B-4E58-96FE-7EE59456A01D}"/>
    <dgm:cxn modelId="{7100CDDB-29BA-47BB-8E3B-B71CDA6BD52B}" type="presOf" srcId="{295989FB-7431-4E82-B0E8-699CD6415165}" destId="{8DB65E1F-EC21-4069-A1BB-9327C592223A}" srcOrd="0" destOrd="0" presId="urn:microsoft.com/office/officeart/2005/8/layout/hList1"/>
    <dgm:cxn modelId="{051DC6ED-FA1E-45B4-8D0F-2790C41CCE21}" srcId="{EB3895FA-29E5-4CF3-A43A-7F62D5FCB77D}" destId="{D0AA2965-C08C-46BC-86E0-1DA797E9217B}" srcOrd="0" destOrd="0" parTransId="{270C09D7-3319-42BC-AB23-C7CA2253578D}" sibTransId="{446DAA6E-AEEC-408F-8EFD-3CE61D777D4B}"/>
    <dgm:cxn modelId="{0C571B8F-8FE0-4F42-A4B4-B129B678D483}" type="presParOf" srcId="{8D91ADA4-9FB8-4E58-A3B7-A49AD95603AF}" destId="{EC10B97B-ECCE-4A51-B404-9B48F72961DC}" srcOrd="0" destOrd="0" presId="urn:microsoft.com/office/officeart/2005/8/layout/hList1"/>
    <dgm:cxn modelId="{C0DCB537-47BA-48AE-917C-B48A0739F735}" type="presParOf" srcId="{EC10B97B-ECCE-4A51-B404-9B48F72961DC}" destId="{5E46F2FF-9F72-4DCC-9669-47C4C02E97A8}" srcOrd="0" destOrd="0" presId="urn:microsoft.com/office/officeart/2005/8/layout/hList1"/>
    <dgm:cxn modelId="{743B3000-3D34-4AC2-A0E8-ADEED00B60EE}" type="presParOf" srcId="{EC10B97B-ECCE-4A51-B404-9B48F72961DC}" destId="{76087ABB-6FE6-4227-943F-66F2C215363D}" srcOrd="1" destOrd="0" presId="urn:microsoft.com/office/officeart/2005/8/layout/hList1"/>
    <dgm:cxn modelId="{91B686CF-DAA3-45C9-9CA0-662E9DF14D70}" type="presParOf" srcId="{8D91ADA4-9FB8-4E58-A3B7-A49AD95603AF}" destId="{0A2E4DD4-7F53-4AC6-B44C-4981F87E4347}" srcOrd="1" destOrd="0" presId="urn:microsoft.com/office/officeart/2005/8/layout/hList1"/>
    <dgm:cxn modelId="{592A4B68-AAA3-447B-B2AB-5383EAF40810}" type="presParOf" srcId="{8D91ADA4-9FB8-4E58-A3B7-A49AD95603AF}" destId="{9CABBF35-C0E5-4818-A714-A8428B2E176D}" srcOrd="2" destOrd="0" presId="urn:microsoft.com/office/officeart/2005/8/layout/hList1"/>
    <dgm:cxn modelId="{B499DD4B-8D5C-49CA-BAC9-052688BE0751}" type="presParOf" srcId="{9CABBF35-C0E5-4818-A714-A8428B2E176D}" destId="{A5FA95F9-0D60-45AA-A836-EE324D3043BD}" srcOrd="0" destOrd="0" presId="urn:microsoft.com/office/officeart/2005/8/layout/hList1"/>
    <dgm:cxn modelId="{99174D82-E1AA-4A78-B713-5079E4F7E4AA}" type="presParOf" srcId="{9CABBF35-C0E5-4818-A714-A8428B2E176D}" destId="{8DB65E1F-EC21-4069-A1BB-9327C592223A}" srcOrd="1" destOrd="0" presId="urn:microsoft.com/office/officeart/2005/8/layout/hList1"/>
    <dgm:cxn modelId="{2F846A1E-12D8-4BDF-8725-7E3512CD290B}" type="presParOf" srcId="{8D91ADA4-9FB8-4E58-A3B7-A49AD95603AF}" destId="{CF3F3EC2-B5D6-4E94-AB4E-321BA933E97D}" srcOrd="3" destOrd="0" presId="urn:microsoft.com/office/officeart/2005/8/layout/hList1"/>
    <dgm:cxn modelId="{6DD68E6D-B660-47ED-B387-1AAE8D3C700F}" type="presParOf" srcId="{8D91ADA4-9FB8-4E58-A3B7-A49AD95603AF}" destId="{03719DE2-6A0A-4644-AE66-2FE808EA8825}" srcOrd="4" destOrd="0" presId="urn:microsoft.com/office/officeart/2005/8/layout/hList1"/>
    <dgm:cxn modelId="{7FA7859A-0935-45A3-ADB0-33A70A4C3558}" type="presParOf" srcId="{03719DE2-6A0A-4644-AE66-2FE808EA8825}" destId="{07194A2E-985D-46D8-A41E-8272ECF705DF}" srcOrd="0" destOrd="0" presId="urn:microsoft.com/office/officeart/2005/8/layout/hList1"/>
    <dgm:cxn modelId="{6331E48B-8C4B-4AFF-8E62-214E25DADA17}" type="presParOf" srcId="{03719DE2-6A0A-4644-AE66-2FE808EA8825}" destId="{6A7A7209-C68A-47DA-B951-0950385FA28B}" srcOrd="1" destOrd="0" presId="urn:microsoft.com/office/officeart/2005/8/layout/hList1"/>
    <dgm:cxn modelId="{261A0198-BB87-4043-BC02-5C0054BEB38B}" type="presParOf" srcId="{8D91ADA4-9FB8-4E58-A3B7-A49AD95603AF}" destId="{FA16976C-F0C6-41A4-AB77-14D70D928F46}" srcOrd="5" destOrd="0" presId="urn:microsoft.com/office/officeart/2005/8/layout/hList1"/>
    <dgm:cxn modelId="{08EAD825-17F8-431B-BC47-47F341B94FD0}" type="presParOf" srcId="{8D91ADA4-9FB8-4E58-A3B7-A49AD95603AF}" destId="{22623B52-EF26-4733-A8F1-AF84376EB41D}" srcOrd="6" destOrd="0" presId="urn:microsoft.com/office/officeart/2005/8/layout/hList1"/>
    <dgm:cxn modelId="{FEFFE233-EFDA-4D04-95D0-17993F5A7ADA}" type="presParOf" srcId="{22623B52-EF26-4733-A8F1-AF84376EB41D}" destId="{EBB21F12-779C-4E7B-9A6A-0792F927C55F}" srcOrd="0" destOrd="0" presId="urn:microsoft.com/office/officeart/2005/8/layout/hList1"/>
    <dgm:cxn modelId="{DD124311-4412-4F89-B8B6-55BF58C0E916}" type="presParOf" srcId="{22623B52-EF26-4733-A8F1-AF84376EB41D}" destId="{46BA8C31-22E9-4B10-A4F3-B3010D82B45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AD850-6D18-41B8-AD18-3CC1FC5AFE09}">
      <dsp:nvSpPr>
        <dsp:cNvPr id="0" name=""/>
        <dsp:cNvSpPr/>
      </dsp:nvSpPr>
      <dsp:spPr>
        <a:xfrm>
          <a:off x="202525" y="3796"/>
          <a:ext cx="1802234" cy="1081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100" b="1" kern="1200" dirty="0"/>
            <a:t>Analyse des différentes éditions disponibles et réalisation d'une comparaison des fonctionnalités.</a:t>
          </a:r>
          <a:endParaRPr lang="en-US" sz="1100" kern="1200" dirty="0"/>
        </a:p>
      </dsp:txBody>
      <dsp:txXfrm>
        <a:off x="202525" y="3796"/>
        <a:ext cx="1802234" cy="1081340"/>
      </dsp:txXfrm>
    </dsp:sp>
    <dsp:sp modelId="{19E96380-616B-4C91-BB4C-32BA1ADA805A}">
      <dsp:nvSpPr>
        <dsp:cNvPr id="0" name=""/>
        <dsp:cNvSpPr/>
      </dsp:nvSpPr>
      <dsp:spPr>
        <a:xfrm>
          <a:off x="2184982" y="3796"/>
          <a:ext cx="1802234" cy="1081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100" b="1" kern="1200"/>
            <a:t>Définition des architectures requises pour le cluster hyperconvergé.</a:t>
          </a:r>
          <a:endParaRPr lang="en-US" sz="1100" kern="1200"/>
        </a:p>
      </dsp:txBody>
      <dsp:txXfrm>
        <a:off x="2184982" y="3796"/>
        <a:ext cx="1802234" cy="1081340"/>
      </dsp:txXfrm>
    </dsp:sp>
    <dsp:sp modelId="{3363D74E-8A9A-4C58-BB20-F1CB8DD358D0}">
      <dsp:nvSpPr>
        <dsp:cNvPr id="0" name=""/>
        <dsp:cNvSpPr/>
      </dsp:nvSpPr>
      <dsp:spPr>
        <a:xfrm>
          <a:off x="4167440" y="3796"/>
          <a:ext cx="1802234" cy="1081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100" b="1" kern="1200"/>
            <a:t>Prise en main du matériel de type entreprise, y compris les serveurs et les commutateurs.</a:t>
          </a:r>
          <a:endParaRPr lang="en-US" sz="1100" kern="1200"/>
        </a:p>
      </dsp:txBody>
      <dsp:txXfrm>
        <a:off x="4167440" y="3796"/>
        <a:ext cx="1802234" cy="1081340"/>
      </dsp:txXfrm>
    </dsp:sp>
    <dsp:sp modelId="{32666EF9-AF4B-48A1-80C3-AD8F157C055C}">
      <dsp:nvSpPr>
        <dsp:cNvPr id="0" name=""/>
        <dsp:cNvSpPr/>
      </dsp:nvSpPr>
      <dsp:spPr>
        <a:xfrm>
          <a:off x="202525" y="1265360"/>
          <a:ext cx="1802234" cy="1081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100" b="1" kern="1200"/>
            <a:t>Réalisation de tests d'acceptation et de validation pour démontrer la robustesse de la solution proposée.</a:t>
          </a:r>
          <a:endParaRPr lang="en-US" sz="1100" kern="1200"/>
        </a:p>
      </dsp:txBody>
      <dsp:txXfrm>
        <a:off x="202525" y="1265360"/>
        <a:ext cx="1802234" cy="1081340"/>
      </dsp:txXfrm>
    </dsp:sp>
    <dsp:sp modelId="{55CAB65A-3C4D-4D8E-A601-8B63B52C2F66}">
      <dsp:nvSpPr>
        <dsp:cNvPr id="0" name=""/>
        <dsp:cNvSpPr/>
      </dsp:nvSpPr>
      <dsp:spPr>
        <a:xfrm>
          <a:off x="2184982" y="1265360"/>
          <a:ext cx="1802234" cy="1081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100" b="1" kern="1200"/>
            <a:t>Mise en place de fonctionnalités de sécurité de VMware, notamment VMware NSX, pour renforcer l'approche en matière de cybersécurité.</a:t>
          </a:r>
          <a:endParaRPr lang="en-US" sz="1100" kern="1200"/>
        </a:p>
      </dsp:txBody>
      <dsp:txXfrm>
        <a:off x="2184982" y="1265360"/>
        <a:ext cx="1802234" cy="1081340"/>
      </dsp:txXfrm>
    </dsp:sp>
    <dsp:sp modelId="{5D7ADEE0-C2ED-4B10-8135-79E9F89DABF4}">
      <dsp:nvSpPr>
        <dsp:cNvPr id="0" name=""/>
        <dsp:cNvSpPr/>
      </dsp:nvSpPr>
      <dsp:spPr>
        <a:xfrm>
          <a:off x="4167440" y="1265360"/>
          <a:ext cx="1802234" cy="1081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100" b="1" kern="1200"/>
            <a:t>Documentation du projet, y compris les spécifications techniques et les procédures d'exploitation.</a:t>
          </a:r>
          <a:endParaRPr lang="en-US" sz="1100" kern="1200"/>
        </a:p>
      </dsp:txBody>
      <dsp:txXfrm>
        <a:off x="4167440" y="1265360"/>
        <a:ext cx="1802234" cy="1081340"/>
      </dsp:txXfrm>
    </dsp:sp>
    <dsp:sp modelId="{96326014-70E5-4F1E-AFBB-79FD5F8A39AE}">
      <dsp:nvSpPr>
        <dsp:cNvPr id="0" name=""/>
        <dsp:cNvSpPr/>
      </dsp:nvSpPr>
      <dsp:spPr>
        <a:xfrm>
          <a:off x="202525" y="2526924"/>
          <a:ext cx="1802234" cy="1081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100" b="1" kern="1200"/>
            <a:t>Analyse théorique de vSan et VxRail.</a:t>
          </a:r>
          <a:endParaRPr lang="en-US" sz="1100" kern="1200"/>
        </a:p>
      </dsp:txBody>
      <dsp:txXfrm>
        <a:off x="202525" y="2526924"/>
        <a:ext cx="1802234" cy="1081340"/>
      </dsp:txXfrm>
    </dsp:sp>
    <dsp:sp modelId="{B66A0F38-94E5-40F6-8D3E-7FB12724074F}">
      <dsp:nvSpPr>
        <dsp:cNvPr id="0" name=""/>
        <dsp:cNvSpPr/>
      </dsp:nvSpPr>
      <dsp:spPr>
        <a:xfrm>
          <a:off x="2184982" y="2526924"/>
          <a:ext cx="1802234" cy="1081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100" b="1" kern="1200"/>
            <a:t>Analyse des licences VMware vSphere et vSan.</a:t>
          </a:r>
          <a:endParaRPr lang="en-US" sz="1100" kern="1200"/>
        </a:p>
      </dsp:txBody>
      <dsp:txXfrm>
        <a:off x="2184982" y="2526924"/>
        <a:ext cx="1802234" cy="1081340"/>
      </dsp:txXfrm>
    </dsp:sp>
    <dsp:sp modelId="{075F7293-AE58-4936-8AE9-0ABCF749C983}">
      <dsp:nvSpPr>
        <dsp:cNvPr id="0" name=""/>
        <dsp:cNvSpPr/>
      </dsp:nvSpPr>
      <dsp:spPr>
        <a:xfrm>
          <a:off x="4167440" y="2526924"/>
          <a:ext cx="1802234" cy="1081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100" b="1" kern="1200"/>
            <a:t>Création des schémas physiques du projet.</a:t>
          </a:r>
          <a:endParaRPr lang="en-US" sz="1100" kern="1200"/>
        </a:p>
      </dsp:txBody>
      <dsp:txXfrm>
        <a:off x="4167440" y="2526924"/>
        <a:ext cx="1802234" cy="1081340"/>
      </dsp:txXfrm>
    </dsp:sp>
    <dsp:sp modelId="{23CEE94A-4C79-4AFA-8ECD-B49ECC8D0FE3}">
      <dsp:nvSpPr>
        <dsp:cNvPr id="0" name=""/>
        <dsp:cNvSpPr/>
      </dsp:nvSpPr>
      <dsp:spPr>
        <a:xfrm>
          <a:off x="1193754" y="3788488"/>
          <a:ext cx="1802234" cy="1081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100" b="1" kern="1200"/>
            <a:t>Création d'un plan d'adressage IP.</a:t>
          </a:r>
          <a:endParaRPr lang="en-US" sz="1100" kern="1200"/>
        </a:p>
      </dsp:txBody>
      <dsp:txXfrm>
        <a:off x="1193754" y="3788488"/>
        <a:ext cx="1802234" cy="1081340"/>
      </dsp:txXfrm>
    </dsp:sp>
    <dsp:sp modelId="{452E713D-C449-4881-8995-FA7C1720D679}">
      <dsp:nvSpPr>
        <dsp:cNvPr id="0" name=""/>
        <dsp:cNvSpPr/>
      </dsp:nvSpPr>
      <dsp:spPr>
        <a:xfrm>
          <a:off x="3176211" y="3788488"/>
          <a:ext cx="1802234" cy="1081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100" b="1" kern="1200"/>
            <a:t>Établissement d'une timeline du projet.</a:t>
          </a:r>
          <a:endParaRPr lang="en-US" sz="1100" kern="1200"/>
        </a:p>
      </dsp:txBody>
      <dsp:txXfrm>
        <a:off x="3176211" y="3788488"/>
        <a:ext cx="1802234" cy="1081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2A3C5-1CBB-4C17-B04A-5AEB83F2E088}">
      <dsp:nvSpPr>
        <dsp:cNvPr id="0" name=""/>
        <dsp:cNvSpPr/>
      </dsp:nvSpPr>
      <dsp:spPr>
        <a:xfrm>
          <a:off x="4899" y="27891"/>
          <a:ext cx="5147987" cy="8100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100" kern="1200" dirty="0"/>
            <a:t>Modularité et évolutivité</a:t>
          </a:r>
          <a:endParaRPr lang="en-US" sz="3100" kern="1200" dirty="0"/>
        </a:p>
      </dsp:txBody>
      <dsp:txXfrm>
        <a:off x="44440" y="67432"/>
        <a:ext cx="5068905" cy="730919"/>
      </dsp:txXfrm>
    </dsp:sp>
    <dsp:sp modelId="{EE066E0C-6857-4D07-995B-EF8A659F509F}">
      <dsp:nvSpPr>
        <dsp:cNvPr id="0" name=""/>
        <dsp:cNvSpPr/>
      </dsp:nvSpPr>
      <dsp:spPr>
        <a:xfrm>
          <a:off x="4899" y="967492"/>
          <a:ext cx="5147987" cy="8100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100" kern="1200" dirty="0"/>
            <a:t>Disponibilité et accessibilité</a:t>
          </a:r>
          <a:endParaRPr lang="en-US" sz="3100" kern="1200" dirty="0"/>
        </a:p>
      </dsp:txBody>
      <dsp:txXfrm>
        <a:off x="44440" y="1007033"/>
        <a:ext cx="5068905" cy="730919"/>
      </dsp:txXfrm>
    </dsp:sp>
    <dsp:sp modelId="{0AF8F5A5-7D01-4163-9942-9D92C595C761}">
      <dsp:nvSpPr>
        <dsp:cNvPr id="0" name=""/>
        <dsp:cNvSpPr/>
      </dsp:nvSpPr>
      <dsp:spPr>
        <a:xfrm>
          <a:off x="4899" y="1907094"/>
          <a:ext cx="5147987" cy="8100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100" kern="1200" dirty="0"/>
            <a:t>Gain de place</a:t>
          </a:r>
          <a:endParaRPr lang="en-US" sz="3100" kern="1200" dirty="0"/>
        </a:p>
      </dsp:txBody>
      <dsp:txXfrm>
        <a:off x="44440" y="1946635"/>
        <a:ext cx="5068905" cy="730919"/>
      </dsp:txXfrm>
    </dsp:sp>
    <dsp:sp modelId="{953B57C0-C0E9-415A-AABE-3CD6729D09FC}">
      <dsp:nvSpPr>
        <dsp:cNvPr id="0" name=""/>
        <dsp:cNvSpPr/>
      </dsp:nvSpPr>
      <dsp:spPr>
        <a:xfrm>
          <a:off x="4899" y="2846695"/>
          <a:ext cx="5147987" cy="8100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100" kern="1200"/>
            <a:t>Centralisation de la gestion</a:t>
          </a:r>
          <a:endParaRPr lang="en-US" sz="3100" kern="1200"/>
        </a:p>
      </dsp:txBody>
      <dsp:txXfrm>
        <a:off x="44440" y="2886236"/>
        <a:ext cx="5068905" cy="7309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2A3C5-1CBB-4C17-B04A-5AEB83F2E088}">
      <dsp:nvSpPr>
        <dsp:cNvPr id="0" name=""/>
        <dsp:cNvSpPr/>
      </dsp:nvSpPr>
      <dsp:spPr>
        <a:xfrm>
          <a:off x="4899" y="27891"/>
          <a:ext cx="5147987" cy="8100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100" kern="1200" noProof="0" dirty="0"/>
            <a:t>Complexité d’intégration</a:t>
          </a:r>
        </a:p>
      </dsp:txBody>
      <dsp:txXfrm>
        <a:off x="44440" y="67432"/>
        <a:ext cx="5068905" cy="730919"/>
      </dsp:txXfrm>
    </dsp:sp>
    <dsp:sp modelId="{EE066E0C-6857-4D07-995B-EF8A659F509F}">
      <dsp:nvSpPr>
        <dsp:cNvPr id="0" name=""/>
        <dsp:cNvSpPr/>
      </dsp:nvSpPr>
      <dsp:spPr>
        <a:xfrm>
          <a:off x="4899" y="967492"/>
          <a:ext cx="5147987" cy="8100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100" kern="1200" dirty="0"/>
            <a:t>Complexité technique</a:t>
          </a:r>
          <a:endParaRPr lang="en-US" sz="3100" kern="1200" dirty="0"/>
        </a:p>
      </dsp:txBody>
      <dsp:txXfrm>
        <a:off x="44440" y="1007033"/>
        <a:ext cx="5068905" cy="730919"/>
      </dsp:txXfrm>
    </dsp:sp>
    <dsp:sp modelId="{0AF8F5A5-7D01-4163-9942-9D92C595C761}">
      <dsp:nvSpPr>
        <dsp:cNvPr id="0" name=""/>
        <dsp:cNvSpPr/>
      </dsp:nvSpPr>
      <dsp:spPr>
        <a:xfrm>
          <a:off x="4899" y="1907094"/>
          <a:ext cx="5147987" cy="8100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100" kern="1200" dirty="0"/>
            <a:t>Coût initial</a:t>
          </a:r>
          <a:endParaRPr lang="en-US" sz="3100" kern="1200" dirty="0"/>
        </a:p>
      </dsp:txBody>
      <dsp:txXfrm>
        <a:off x="44440" y="1946635"/>
        <a:ext cx="5068905" cy="730919"/>
      </dsp:txXfrm>
    </dsp:sp>
    <dsp:sp modelId="{953B57C0-C0E9-415A-AABE-3CD6729D09FC}">
      <dsp:nvSpPr>
        <dsp:cNvPr id="0" name=""/>
        <dsp:cNvSpPr/>
      </dsp:nvSpPr>
      <dsp:spPr>
        <a:xfrm>
          <a:off x="4899" y="2846695"/>
          <a:ext cx="5147987" cy="8100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100" kern="1200" dirty="0"/>
            <a:t>Inadéquation du lieu</a:t>
          </a:r>
          <a:endParaRPr lang="en-US" sz="3100" kern="1200" dirty="0"/>
        </a:p>
      </dsp:txBody>
      <dsp:txXfrm>
        <a:off x="44440" y="2886236"/>
        <a:ext cx="5068905" cy="7309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5E509-B67F-4985-BC14-86C9B2E2AB65}">
      <dsp:nvSpPr>
        <dsp:cNvPr id="0" name=""/>
        <dsp:cNvSpPr/>
      </dsp:nvSpPr>
      <dsp:spPr>
        <a:xfrm>
          <a:off x="520145" y="1153021"/>
          <a:ext cx="555925" cy="555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9941A-135F-4027-85E3-EE34AD8FB719}">
      <dsp:nvSpPr>
        <dsp:cNvPr id="0" name=""/>
        <dsp:cNvSpPr/>
      </dsp:nvSpPr>
      <dsp:spPr>
        <a:xfrm>
          <a:off x="3929" y="1790077"/>
          <a:ext cx="1588359" cy="43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BE" sz="1400" kern="1200"/>
            <a:t>Recherche &amp; Documentation</a:t>
          </a:r>
        </a:p>
      </dsp:txBody>
      <dsp:txXfrm>
        <a:off x="3929" y="1790077"/>
        <a:ext cx="1588359" cy="439280"/>
      </dsp:txXfrm>
    </dsp:sp>
    <dsp:sp modelId="{18499FCE-7D94-42CA-A6B0-23019C6AAE3A}">
      <dsp:nvSpPr>
        <dsp:cNvPr id="0" name=""/>
        <dsp:cNvSpPr/>
      </dsp:nvSpPr>
      <dsp:spPr>
        <a:xfrm>
          <a:off x="3929" y="2267093"/>
          <a:ext cx="1588359" cy="772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642F3-92D6-4968-92B2-FFC802830FA8}">
      <dsp:nvSpPr>
        <dsp:cNvPr id="0" name=""/>
        <dsp:cNvSpPr/>
      </dsp:nvSpPr>
      <dsp:spPr>
        <a:xfrm>
          <a:off x="2386468" y="1153021"/>
          <a:ext cx="555925" cy="5559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420A5-DEDE-4219-AADF-5D95622EBB53}">
      <dsp:nvSpPr>
        <dsp:cNvPr id="0" name=""/>
        <dsp:cNvSpPr/>
      </dsp:nvSpPr>
      <dsp:spPr>
        <a:xfrm>
          <a:off x="1870251" y="1790077"/>
          <a:ext cx="1588359" cy="43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BE" sz="1400" kern="1200"/>
            <a:t>Mise en place du réseau</a:t>
          </a:r>
        </a:p>
      </dsp:txBody>
      <dsp:txXfrm>
        <a:off x="1870251" y="1790077"/>
        <a:ext cx="1588359" cy="439280"/>
      </dsp:txXfrm>
    </dsp:sp>
    <dsp:sp modelId="{6E484C7B-93EC-48C2-B224-112B67042C69}">
      <dsp:nvSpPr>
        <dsp:cNvPr id="0" name=""/>
        <dsp:cNvSpPr/>
      </dsp:nvSpPr>
      <dsp:spPr>
        <a:xfrm>
          <a:off x="1870251" y="2267093"/>
          <a:ext cx="1588359" cy="772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3069C3-7465-48DB-B2F0-460A6BD7B6FD}">
      <dsp:nvSpPr>
        <dsp:cNvPr id="0" name=""/>
        <dsp:cNvSpPr/>
      </dsp:nvSpPr>
      <dsp:spPr>
        <a:xfrm>
          <a:off x="4252790" y="1153021"/>
          <a:ext cx="555925" cy="5559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1BE51-73A1-4794-B11F-627A429DD764}">
      <dsp:nvSpPr>
        <dsp:cNvPr id="0" name=""/>
        <dsp:cNvSpPr/>
      </dsp:nvSpPr>
      <dsp:spPr>
        <a:xfrm>
          <a:off x="3736573" y="1790077"/>
          <a:ext cx="1588359" cy="43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BE" sz="1400" kern="1200" dirty="0"/>
            <a:t>Préparation des serveurs</a:t>
          </a:r>
        </a:p>
      </dsp:txBody>
      <dsp:txXfrm>
        <a:off x="3736573" y="1790077"/>
        <a:ext cx="1588359" cy="439280"/>
      </dsp:txXfrm>
    </dsp:sp>
    <dsp:sp modelId="{7862DB81-4608-4E37-9F2F-EF2A1C2BD85F}">
      <dsp:nvSpPr>
        <dsp:cNvPr id="0" name=""/>
        <dsp:cNvSpPr/>
      </dsp:nvSpPr>
      <dsp:spPr>
        <a:xfrm>
          <a:off x="3736573" y="2267093"/>
          <a:ext cx="1588359" cy="772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6D246-2FED-4904-BC0B-74C81028DB33}">
      <dsp:nvSpPr>
        <dsp:cNvPr id="0" name=""/>
        <dsp:cNvSpPr/>
      </dsp:nvSpPr>
      <dsp:spPr>
        <a:xfrm>
          <a:off x="6119112" y="1153021"/>
          <a:ext cx="555925" cy="5559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517CE-C203-4D7E-A9BB-D23F8B69AAE2}">
      <dsp:nvSpPr>
        <dsp:cNvPr id="0" name=""/>
        <dsp:cNvSpPr/>
      </dsp:nvSpPr>
      <dsp:spPr>
        <a:xfrm>
          <a:off x="5602895" y="1790077"/>
          <a:ext cx="1588359" cy="43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BE" sz="1400" kern="1200"/>
            <a:t>Installation de vCenter</a:t>
          </a:r>
        </a:p>
      </dsp:txBody>
      <dsp:txXfrm>
        <a:off x="5602895" y="1790077"/>
        <a:ext cx="1588359" cy="439280"/>
      </dsp:txXfrm>
    </dsp:sp>
    <dsp:sp modelId="{6875A543-2468-4762-8FC3-B42083BCD244}">
      <dsp:nvSpPr>
        <dsp:cNvPr id="0" name=""/>
        <dsp:cNvSpPr/>
      </dsp:nvSpPr>
      <dsp:spPr>
        <a:xfrm>
          <a:off x="5602895" y="2267093"/>
          <a:ext cx="1588359" cy="772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36BC47-A978-433A-A014-994267487711}">
      <dsp:nvSpPr>
        <dsp:cNvPr id="0" name=""/>
        <dsp:cNvSpPr/>
      </dsp:nvSpPr>
      <dsp:spPr>
        <a:xfrm>
          <a:off x="7985435" y="1153021"/>
          <a:ext cx="555925" cy="5559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BA0EC-141B-4761-982A-94A12B217879}">
      <dsp:nvSpPr>
        <dsp:cNvPr id="0" name=""/>
        <dsp:cNvSpPr/>
      </dsp:nvSpPr>
      <dsp:spPr>
        <a:xfrm>
          <a:off x="7469218" y="1790077"/>
          <a:ext cx="1588359" cy="43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BE" sz="1400" kern="1200"/>
            <a:t>Configuration du cluster</a:t>
          </a:r>
        </a:p>
      </dsp:txBody>
      <dsp:txXfrm>
        <a:off x="7469218" y="1790077"/>
        <a:ext cx="1588359" cy="439280"/>
      </dsp:txXfrm>
    </dsp:sp>
    <dsp:sp modelId="{7A806AF9-58CC-40A1-86E7-BCC245C70FC2}">
      <dsp:nvSpPr>
        <dsp:cNvPr id="0" name=""/>
        <dsp:cNvSpPr/>
      </dsp:nvSpPr>
      <dsp:spPr>
        <a:xfrm>
          <a:off x="7469218" y="2267093"/>
          <a:ext cx="1588359" cy="772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66D53-F271-4C5C-A337-FB14A1A6DBD6}">
      <dsp:nvSpPr>
        <dsp:cNvPr id="0" name=""/>
        <dsp:cNvSpPr/>
      </dsp:nvSpPr>
      <dsp:spPr>
        <a:xfrm>
          <a:off x="9851757" y="1153021"/>
          <a:ext cx="555925" cy="55592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EEDA9-EE9A-496D-B93D-2ED00F4E8974}">
      <dsp:nvSpPr>
        <dsp:cNvPr id="0" name=""/>
        <dsp:cNvSpPr/>
      </dsp:nvSpPr>
      <dsp:spPr>
        <a:xfrm>
          <a:off x="9335540" y="1790077"/>
          <a:ext cx="1588359" cy="43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BE" sz="1400" kern="1200" dirty="0"/>
            <a:t>Mise en place de test</a:t>
          </a:r>
        </a:p>
      </dsp:txBody>
      <dsp:txXfrm>
        <a:off x="9335540" y="1790077"/>
        <a:ext cx="1588359" cy="439280"/>
      </dsp:txXfrm>
    </dsp:sp>
    <dsp:sp modelId="{4739A37B-075F-4DE3-8AE3-2C40A8EFFE3C}">
      <dsp:nvSpPr>
        <dsp:cNvPr id="0" name=""/>
        <dsp:cNvSpPr/>
      </dsp:nvSpPr>
      <dsp:spPr>
        <a:xfrm>
          <a:off x="9335540" y="2267093"/>
          <a:ext cx="1588359" cy="772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6F2FF-9F72-4DCC-9669-47C4C02E97A8}">
      <dsp:nvSpPr>
        <dsp:cNvPr id="0" name=""/>
        <dsp:cNvSpPr/>
      </dsp:nvSpPr>
      <dsp:spPr>
        <a:xfrm>
          <a:off x="4108" y="760973"/>
          <a:ext cx="2470500" cy="981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700" kern="1200" dirty="0"/>
            <a:t>Perte d’un hôte</a:t>
          </a:r>
        </a:p>
      </dsp:txBody>
      <dsp:txXfrm>
        <a:off x="4108" y="760973"/>
        <a:ext cx="2470500" cy="981618"/>
      </dsp:txXfrm>
    </dsp:sp>
    <dsp:sp modelId="{76087ABB-6FE6-4227-943F-66F2C215363D}">
      <dsp:nvSpPr>
        <dsp:cNvPr id="0" name=""/>
        <dsp:cNvSpPr/>
      </dsp:nvSpPr>
      <dsp:spPr>
        <a:xfrm>
          <a:off x="4108" y="1742591"/>
          <a:ext cx="2470500" cy="1185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B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BE" sz="2700" kern="1200" dirty="0"/>
        </a:p>
      </dsp:txBody>
      <dsp:txXfrm>
        <a:off x="4108" y="1742591"/>
        <a:ext cx="2470500" cy="1185840"/>
      </dsp:txXfrm>
    </dsp:sp>
    <dsp:sp modelId="{A5FA95F9-0D60-45AA-A836-EE324D3043BD}">
      <dsp:nvSpPr>
        <dsp:cNvPr id="0" name=""/>
        <dsp:cNvSpPr/>
      </dsp:nvSpPr>
      <dsp:spPr>
        <a:xfrm>
          <a:off x="2820479" y="760973"/>
          <a:ext cx="2470500" cy="981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700" kern="1200" dirty="0"/>
            <a:t>Perte de stockage</a:t>
          </a:r>
        </a:p>
      </dsp:txBody>
      <dsp:txXfrm>
        <a:off x="2820479" y="760973"/>
        <a:ext cx="2470500" cy="981618"/>
      </dsp:txXfrm>
    </dsp:sp>
    <dsp:sp modelId="{8DB65E1F-EC21-4069-A1BB-9327C592223A}">
      <dsp:nvSpPr>
        <dsp:cNvPr id="0" name=""/>
        <dsp:cNvSpPr/>
      </dsp:nvSpPr>
      <dsp:spPr>
        <a:xfrm>
          <a:off x="2820479" y="1742591"/>
          <a:ext cx="2470500" cy="1185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B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BE" sz="2700" kern="1200" dirty="0"/>
        </a:p>
      </dsp:txBody>
      <dsp:txXfrm>
        <a:off x="2820479" y="1742591"/>
        <a:ext cx="2470500" cy="1185840"/>
      </dsp:txXfrm>
    </dsp:sp>
    <dsp:sp modelId="{07194A2E-985D-46D8-A41E-8272ECF705DF}">
      <dsp:nvSpPr>
        <dsp:cNvPr id="0" name=""/>
        <dsp:cNvSpPr/>
      </dsp:nvSpPr>
      <dsp:spPr>
        <a:xfrm>
          <a:off x="5636849" y="760973"/>
          <a:ext cx="2470500" cy="981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700" kern="1200" dirty="0"/>
            <a:t>Perte réseau</a:t>
          </a:r>
        </a:p>
      </dsp:txBody>
      <dsp:txXfrm>
        <a:off x="5636849" y="760973"/>
        <a:ext cx="2470500" cy="981618"/>
      </dsp:txXfrm>
    </dsp:sp>
    <dsp:sp modelId="{6A7A7209-C68A-47DA-B951-0950385FA28B}">
      <dsp:nvSpPr>
        <dsp:cNvPr id="0" name=""/>
        <dsp:cNvSpPr/>
      </dsp:nvSpPr>
      <dsp:spPr>
        <a:xfrm>
          <a:off x="5636849" y="1742591"/>
          <a:ext cx="2470500" cy="1185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B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BE" sz="2700" kern="1200" dirty="0"/>
        </a:p>
      </dsp:txBody>
      <dsp:txXfrm>
        <a:off x="5636849" y="1742591"/>
        <a:ext cx="2470500" cy="1185840"/>
      </dsp:txXfrm>
    </dsp:sp>
    <dsp:sp modelId="{EBB21F12-779C-4E7B-9A6A-0792F927C55F}">
      <dsp:nvSpPr>
        <dsp:cNvPr id="0" name=""/>
        <dsp:cNvSpPr/>
      </dsp:nvSpPr>
      <dsp:spPr>
        <a:xfrm>
          <a:off x="8453219" y="760973"/>
          <a:ext cx="2470500" cy="981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700" kern="1200" dirty="0"/>
            <a:t>Performance générale</a:t>
          </a:r>
        </a:p>
      </dsp:txBody>
      <dsp:txXfrm>
        <a:off x="8453219" y="760973"/>
        <a:ext cx="2470500" cy="981618"/>
      </dsp:txXfrm>
    </dsp:sp>
    <dsp:sp modelId="{46BA8C31-22E9-4B10-A4F3-B3010D82B45B}">
      <dsp:nvSpPr>
        <dsp:cNvPr id="0" name=""/>
        <dsp:cNvSpPr/>
      </dsp:nvSpPr>
      <dsp:spPr>
        <a:xfrm>
          <a:off x="8453219" y="1742591"/>
          <a:ext cx="2470500" cy="1185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C0D45-4F40-491D-965D-C7EE9E0918C2}" type="datetimeFigureOut">
              <a:rPr lang="fr-BE" smtClean="0"/>
              <a:t>02-05-24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A7DBC-6ED6-4006-A92E-F3B49A4F150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592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Crée en 1992, Nexis est une société de consultance qui excelle dans la livraison, l’installation d’infrastructure ICT ainsi que le support client.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A7DBC-6ED6-4006-A92E-F3B49A4F1505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13454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Crée en 1992, Nexis est une société de consultance qui excelle dans la livraison, l’installation d’infrastructure ICT ainsi que le support client.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BE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A7DBC-6ED6-4006-A92E-F3B49A4F1505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2723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A7DBC-6ED6-4006-A92E-F3B49A4F1505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65079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A7DBC-6ED6-4006-A92E-F3B49A4F1505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53362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A7DBC-6ED6-4006-A92E-F3B49A4F1505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13715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A7DBC-6ED6-4006-A92E-F3B49A4F1505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335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FE58A2-2C98-4638-48E2-BFFD10E3D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443A28-323B-0609-7208-8885F604C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02CDC4-246E-6D51-EF2A-D72A0EE9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01D5-3C04-4AE6-AEE8-C25531D93149}" type="datetimeFigureOut">
              <a:rPr lang="fr-BE" smtClean="0"/>
              <a:t>02-05-24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02DE3E-A6A8-6457-BAD4-B1804A9F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A80CC1-6460-E466-30FC-7429EA68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12C9-7EB6-42A7-B948-0CBA07A0269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7979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D40E71-7C7B-C1D0-9B9E-72E423D8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0B5777-DABB-F7FE-249D-689722F62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F6A607-0AB5-7FF2-E80C-C975CE6A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01D5-3C04-4AE6-AEE8-C25531D93149}" type="datetimeFigureOut">
              <a:rPr lang="fr-BE" smtClean="0"/>
              <a:t>02-05-24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31D5FB-F0E9-425A-AB87-94CC7E47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7FF6A8-AEC9-C54C-41D9-AEBDA3A3A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12C9-7EB6-42A7-B948-0CBA07A0269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0338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FED5D1-6B0C-A08B-212B-040599D79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12641B-B928-06F6-6C76-9A69052B9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9A423B-402C-9E97-23EB-F4C9150E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01D5-3C04-4AE6-AEE8-C25531D93149}" type="datetimeFigureOut">
              <a:rPr lang="fr-BE" smtClean="0"/>
              <a:t>02-05-24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F0A602-8FED-C15A-E08B-5511B302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502F2A-5655-523C-A045-F228EAD6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12C9-7EB6-42A7-B948-0CBA07A0269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2264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F2A5A-C9AC-C82F-90DC-2DC366F1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194FFA-5914-D3A3-7B71-8CC44581A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CE188F-744B-B107-9CE8-5EA41112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01D5-3C04-4AE6-AEE8-C25531D93149}" type="datetimeFigureOut">
              <a:rPr lang="fr-BE" smtClean="0"/>
              <a:t>02-05-24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B75C78-5BD4-DA44-FF07-60969369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1E58F2-0D62-987B-0B52-B19574FB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12C9-7EB6-42A7-B948-0CBA07A0269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9982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BC8133-34A7-4A58-43D8-1C593212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7B7512-468B-E042-F50A-98C462407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554D3C-C05F-59B4-A6A0-7BC5374D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01D5-3C04-4AE6-AEE8-C25531D93149}" type="datetimeFigureOut">
              <a:rPr lang="fr-BE" smtClean="0"/>
              <a:t>02-05-24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6B9414-9853-B022-5BA6-777026BBE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C74E2D-E4DB-FE59-EB65-25B84EE0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12C9-7EB6-42A7-B948-0CBA07A0269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2018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7A15-82E8-262C-1BB1-EF2E20010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AF9CA8-4A65-4F09-468F-43530092C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58BA53-322C-973B-576A-9BAB5B0A6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288256-04A4-A2D4-9C28-3F00CB61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01D5-3C04-4AE6-AEE8-C25531D93149}" type="datetimeFigureOut">
              <a:rPr lang="fr-BE" smtClean="0"/>
              <a:t>02-05-24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6574B1-FCAC-5925-B047-9951B1C0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6F3DFB-89EF-26EE-AD0D-2021D599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12C9-7EB6-42A7-B948-0CBA07A0269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6462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B1A109-DDD3-64EA-39B7-95F743E8F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13F4C4-E2F0-5A48-50D9-E58F19B74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5A1466-B4CA-4BFC-314F-AE75DF2D0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23B277E-A395-F873-5906-92D38E90E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12DAE41-9334-54FE-6732-CC8E47310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0379037-8A19-7777-31EF-2746B088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01D5-3C04-4AE6-AEE8-C25531D93149}" type="datetimeFigureOut">
              <a:rPr lang="fr-BE" smtClean="0"/>
              <a:t>02-05-24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3AE9B5C-B5D5-48E6-5238-E4B62FAB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470D833-D3CF-708B-E012-5D54102D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12C9-7EB6-42A7-B948-0CBA07A0269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102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F187A-1CB7-59D8-3CED-9165F0E9B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E0E18F1-FFA5-73C2-5758-A4D3CBFF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01D5-3C04-4AE6-AEE8-C25531D93149}" type="datetimeFigureOut">
              <a:rPr lang="fr-BE" smtClean="0"/>
              <a:t>02-05-24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02B5E22-29CD-9A0F-DD5A-E51DDD90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F67B0C-9DA8-7B96-F525-5085B46E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12C9-7EB6-42A7-B948-0CBA07A0269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2751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84E2BA4-4A37-B5B7-DA21-5E1E408A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01D5-3C04-4AE6-AEE8-C25531D93149}" type="datetimeFigureOut">
              <a:rPr lang="fr-BE" smtClean="0"/>
              <a:t>02-05-24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FA34B06-8BD9-8CBF-7DAD-CFFB1BBA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5C76F6-EEEA-90FC-2D9C-7C731A02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12C9-7EB6-42A7-B948-0CBA07A0269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5960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B28FF2-0039-1888-3BF5-99C17963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F92301-EF47-F50B-C799-D1DBE59B2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1969DF-175B-948D-A652-3F6D965B6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EDD829-6C77-E00E-40E9-242C7424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01D5-3C04-4AE6-AEE8-C25531D93149}" type="datetimeFigureOut">
              <a:rPr lang="fr-BE" smtClean="0"/>
              <a:t>02-05-24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015C64-9EF8-23D5-8882-27E14C93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82162E-E85C-03AE-B288-2599CD8A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12C9-7EB6-42A7-B948-0CBA07A0269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4299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393729-5E95-5337-F99F-99CF8D6E8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DFD42F1-CB8C-EA52-DFB3-A4347021D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0A3771-44A9-9928-9F18-B2EDBA7F2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3E3B4D-9F2F-DB07-B2F3-417CCE30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01D5-3C04-4AE6-AEE8-C25531D93149}" type="datetimeFigureOut">
              <a:rPr lang="fr-BE" smtClean="0"/>
              <a:t>02-05-24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4B3560-F5EF-31B6-0BD2-C69512FB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A0FB20-BF94-7B16-6502-2747B8B5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12C9-7EB6-42A7-B948-0CBA07A0269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9614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31AE245-473D-7E01-1C0D-4842C1C4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BA0CF1-CE53-31D4-A0CE-DBC9BEA10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63E00-8259-5877-627B-D3A5AAFE0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CD01D5-3C04-4AE6-AEE8-C25531D93149}" type="datetimeFigureOut">
              <a:rPr lang="fr-BE" smtClean="0"/>
              <a:t>02-05-24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F82AEF-AC44-6D03-0918-19FC4AB54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86FDA-D0B4-95DB-CF7A-A6FF55A7B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4B12C9-7EB6-42A7-B948-0CBA07A0269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6276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8C1AF0-1B7B-4063-EAA4-6BE59983D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2665" y="2395331"/>
            <a:ext cx="5506830" cy="103366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400" kern="1200" dirty="0">
                <a:latin typeface="Arial Nova" panose="020B0504020202020204" pitchFamily="34" charset="0"/>
              </a:rPr>
              <a:t>INTÉGRATION ET DÉPLOIEMENT D’UN ENVIRONNEMENT VMWARE SUR LES PLATES-FORMES DELL VXRAIL : </a:t>
            </a:r>
            <a:br>
              <a:rPr lang="en-US" sz="2400" kern="1200" dirty="0">
                <a:latin typeface="Arial Nova" panose="020B0504020202020204" pitchFamily="34" charset="0"/>
              </a:rPr>
            </a:br>
            <a:br>
              <a:rPr lang="en-US" sz="2400" kern="1200" dirty="0">
                <a:latin typeface="Arial Nova" panose="020B0504020202020204" pitchFamily="34" charset="0"/>
              </a:rPr>
            </a:br>
            <a:r>
              <a:rPr lang="en-US" sz="2400" kern="1200" dirty="0">
                <a:latin typeface="Arial Nova" panose="020B0504020202020204" pitchFamily="34" charset="0"/>
              </a:rPr>
              <a:t>LA PUISSANCE ET LA RÉSILIENCE D’UN CLOUD DANS UN SERVEUR DE BUREAU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3A79B76-BE27-16C4-5861-B6BF31A20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7184" y="5452824"/>
            <a:ext cx="4775480" cy="1415299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fr-BE" sz="2100" dirty="0">
                <a:solidFill>
                  <a:schemeClr val="bg1"/>
                </a:solidFill>
              </a:rPr>
              <a:t>Département technique de Namur</a:t>
            </a:r>
          </a:p>
          <a:p>
            <a:r>
              <a:rPr lang="fr-BE" sz="2100" dirty="0">
                <a:solidFill>
                  <a:schemeClr val="bg1"/>
                </a:solidFill>
              </a:rPr>
              <a:t>Section TI-3B-B</a:t>
            </a:r>
          </a:p>
          <a:p>
            <a:r>
              <a:rPr lang="fr-BE" sz="2100" dirty="0">
                <a:solidFill>
                  <a:schemeClr val="bg1"/>
                </a:solidFill>
              </a:rPr>
              <a:t>Finalité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fr-BE" sz="2100" dirty="0">
                <a:solidFill>
                  <a:schemeClr val="bg1"/>
                </a:solidFill>
              </a:rPr>
              <a:t>Technologie de l’informatique</a:t>
            </a:r>
          </a:p>
          <a:p>
            <a:r>
              <a:rPr lang="fr-BE" sz="2100" dirty="0">
                <a:solidFill>
                  <a:schemeClr val="bg1"/>
                </a:solidFill>
              </a:rPr>
              <a:t>Année 2023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fr-BE" sz="2100" dirty="0">
                <a:solidFill>
                  <a:schemeClr val="bg1"/>
                </a:solidFill>
              </a:rPr>
              <a:t>– 2024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4B2D4E2-E930-E439-DB30-7A9256E05F67}"/>
              </a:ext>
            </a:extLst>
          </p:cNvPr>
          <p:cNvGrpSpPr/>
          <p:nvPr/>
        </p:nvGrpSpPr>
        <p:grpSpPr>
          <a:xfrm>
            <a:off x="1371599" y="715630"/>
            <a:ext cx="4055162" cy="3679958"/>
            <a:chOff x="4052887" y="787528"/>
            <a:chExt cx="4086225" cy="3797658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C953A391-BB2E-6011-CB52-9ADD267517AA}"/>
                </a:ext>
              </a:extLst>
            </p:cNvPr>
            <p:cNvGrpSpPr>
              <a:grpSpLocks/>
            </p:cNvGrpSpPr>
            <p:nvPr/>
          </p:nvGrpSpPr>
          <p:grpSpPr>
            <a:xfrm>
              <a:off x="4052887" y="787528"/>
              <a:ext cx="4086225" cy="3124200"/>
              <a:chOff x="0" y="0"/>
              <a:chExt cx="4086225" cy="3124200"/>
            </a:xfrm>
          </p:grpSpPr>
          <p:pic>
            <p:nvPicPr>
              <p:cNvPr id="5" name="Image 4" descr="Logo de la société DELL">
                <a:extLst>
                  <a:ext uri="{FF2B5EF4-FFF2-40B4-BE49-F238E27FC236}">
                    <a16:creationId xmlns:a16="http://schemas.microsoft.com/office/drawing/2014/main" id="{428E2040-9173-86C9-5B55-7DA4E7E0D5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4086225" cy="1098550"/>
              </a:xfrm>
              <a:prstGeom prst="rect">
                <a:avLst/>
              </a:prstGeom>
            </p:spPr>
          </p:pic>
          <p:pic>
            <p:nvPicPr>
              <p:cNvPr id="6" name="Image 5" descr="Logo de la suite matériel vxRail de DELL">
                <a:extLst>
                  <a:ext uri="{FF2B5EF4-FFF2-40B4-BE49-F238E27FC236}">
                    <a16:creationId xmlns:a16="http://schemas.microsoft.com/office/drawing/2014/main" id="{9B0DED01-D14F-F0B2-D3C9-7884ED25BD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0100" y="942975"/>
                <a:ext cx="2490470" cy="2181225"/>
              </a:xfrm>
              <a:prstGeom prst="rect">
                <a:avLst/>
              </a:prstGeom>
            </p:spPr>
          </p:pic>
        </p:grpSp>
        <p:pic>
          <p:nvPicPr>
            <p:cNvPr id="7" name="Image 6" descr="Une image contenant Police, typographie, texte, Graphique&#10;&#10;Description générée automatiquement">
              <a:extLst>
                <a:ext uri="{FF2B5EF4-FFF2-40B4-BE49-F238E27FC236}">
                  <a16:creationId xmlns:a16="http://schemas.microsoft.com/office/drawing/2014/main" id="{86914284-0C82-EBFC-4C98-D19F58E12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27" b="94798" l="3721" r="96279">
                          <a14:foregroundMark x1="11047" y1="82081" x2="11047" y2="82081"/>
                          <a14:foregroundMark x1="7093" y1="49133" x2="7093" y2="49133"/>
                          <a14:foregroundMark x1="3837" y1="30636" x2="3837" y2="30636"/>
                          <a14:foregroundMark x1="10698" y1="92486" x2="10698" y2="92486"/>
                          <a14:foregroundMark x1="20349" y1="94220" x2="20349" y2="94220"/>
                          <a14:foregroundMark x1="42907" y1="58960" x2="42907" y2="58960"/>
                          <a14:foregroundMark x1="71163" y1="52601" x2="71163" y2="52601"/>
                          <a14:foregroundMark x1="75465" y1="49133" x2="75465" y2="49133"/>
                          <a14:foregroundMark x1="87093" y1="31792" x2="87093" y2="31792"/>
                          <a14:foregroundMark x1="93605" y1="47399" x2="93605" y2="47399"/>
                          <a14:foregroundMark x1="95349" y1="29480" x2="95349" y2="29480"/>
                          <a14:foregroundMark x1="96163" y1="29480" x2="96163" y2="29480"/>
                          <a14:foregroundMark x1="96395" y1="30636" x2="96395" y2="30636"/>
                          <a14:foregroundMark x1="96395" y1="28902" x2="96395" y2="28902"/>
                          <a14:foregroundMark x1="95489" y1="30058" x2="95349" y2="30636"/>
                          <a14:foregroundMark x1="95628" y1="29480" x2="95489" y2="30058"/>
                          <a14:foregroundMark x1="96047" y1="27746" x2="95628" y2="29480"/>
                          <a14:foregroundMark x1="20233" y1="92486" x2="20349" y2="94798"/>
                          <a14:foregroundMark x1="95930" y1="28324" x2="95698" y2="31792"/>
                          <a14:backgroundMark x1="20349" y1="95376" x2="20349" y2="9537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3951" y="3876526"/>
              <a:ext cx="3514725" cy="7086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3D10B2EC-9E39-B742-804F-7C9A520085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148" y="5451317"/>
            <a:ext cx="105029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5F637D1-5FAE-7B5C-2A56-9AC69A202028}"/>
              </a:ext>
            </a:extLst>
          </p:cNvPr>
          <p:cNvSpPr txBox="1"/>
          <p:nvPr/>
        </p:nvSpPr>
        <p:spPr>
          <a:xfrm>
            <a:off x="8115296" y="5583863"/>
            <a:ext cx="3044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>
                <a:solidFill>
                  <a:schemeClr val="bg1"/>
                </a:solidFill>
              </a:rPr>
              <a:t>Élève : DHAIMI Vincent</a:t>
            </a:r>
          </a:p>
          <a:p>
            <a:r>
              <a:rPr lang="fr-BE" sz="1400">
                <a:solidFill>
                  <a:schemeClr val="bg1"/>
                </a:solidFill>
              </a:rPr>
              <a:t>Promoteur : M. PETEN Jean-Pol</a:t>
            </a:r>
          </a:p>
          <a:p>
            <a:r>
              <a:rPr lang="fr-BE" sz="1400">
                <a:solidFill>
                  <a:schemeClr val="bg1"/>
                </a:solidFill>
              </a:rPr>
              <a:t>Maitre de stage : M. DEBEER Eric</a:t>
            </a:r>
          </a:p>
          <a:p>
            <a:r>
              <a:rPr lang="fr-BE" sz="1400">
                <a:solidFill>
                  <a:schemeClr val="bg1"/>
                </a:solidFill>
              </a:rPr>
              <a:t>Référent : M. LAURENT Francois</a:t>
            </a:r>
          </a:p>
        </p:txBody>
      </p:sp>
    </p:spTree>
    <p:extLst>
      <p:ext uri="{BB962C8B-B14F-4D97-AF65-F5344CB8AC3E}">
        <p14:creationId xmlns:p14="http://schemas.microsoft.com/office/powerpoint/2010/main" val="192789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A26A676-A772-9EA6-7F53-472EDB241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FFFFFF"/>
                </a:solidFill>
              </a:rPr>
              <a:t>Suite VMware vSphere Foundation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91B77B6-F12F-1CD6-23F0-47623AA87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fr-BE" sz="2000"/>
          </a:p>
        </p:txBody>
      </p:sp>
    </p:spTree>
    <p:extLst>
      <p:ext uri="{BB962C8B-B14F-4D97-AF65-F5344CB8AC3E}">
        <p14:creationId xmlns:p14="http://schemas.microsoft.com/office/powerpoint/2010/main" val="72099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AD0F7B-F223-8A2D-200A-D153F8412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1208197"/>
            <a:ext cx="5157787" cy="823912"/>
          </a:xfrm>
        </p:spPr>
        <p:txBody>
          <a:bodyPr/>
          <a:lstStyle/>
          <a:p>
            <a:pPr algn="ctr"/>
            <a:r>
              <a:rPr lang="fr-BE" dirty="0"/>
              <a:t>vSphere ESXi Hypervisor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0496D4-DAA6-658C-0120-5A416C842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8213" y="2032109"/>
            <a:ext cx="5157787" cy="3684588"/>
          </a:xfrm>
        </p:spPr>
        <p:txBody>
          <a:bodyPr/>
          <a:lstStyle/>
          <a:p>
            <a:endParaRPr lang="fr-BE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23DC0DE-B842-192B-2AC6-112CBC1C4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625" y="1208197"/>
            <a:ext cx="5183188" cy="823912"/>
          </a:xfrm>
        </p:spPr>
        <p:txBody>
          <a:bodyPr/>
          <a:lstStyle/>
          <a:p>
            <a:pPr algn="ctr"/>
            <a:r>
              <a:rPr lang="fr-BE" dirty="0"/>
              <a:t>vCenter Server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CA386E9-E709-99B8-B5C1-EE5F5ACE4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625" y="2032109"/>
            <a:ext cx="5183188" cy="3684588"/>
          </a:xfrm>
        </p:spPr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26162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DC07B27-4E3C-4BCF-ABDB-6AA72857C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19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11BE6-2A04-4DBB-842D-88602B5E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12437"/>
            <a:ext cx="11713464" cy="6844063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05E02A-9AA9-45EC-B87B-B46F043F3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" y="2724072"/>
            <a:ext cx="12192008" cy="4114801"/>
          </a:xfrm>
          <a:prstGeom prst="rect">
            <a:avLst/>
          </a:prstGeom>
          <a:gradFill>
            <a:gsLst>
              <a:gs pos="30000">
                <a:schemeClr val="accent1">
                  <a:lumMod val="75000"/>
                  <a:alpha val="19000"/>
                </a:schemeClr>
              </a:gs>
              <a:gs pos="100000">
                <a:schemeClr val="accent1">
                  <a:alpha val="24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91EDBA-E8E0-4575-8147-B7003452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09672" y="1716338"/>
            <a:ext cx="6858003" cy="3422328"/>
          </a:xfrm>
          <a:prstGeom prst="rect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76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6ABF8C6A-536B-7A7A-5B93-CB97697C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36" y="377933"/>
            <a:ext cx="9867331" cy="66330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vSan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EE4473-A122-4E96-8C31-B4C5AAA27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123" y="2706446"/>
            <a:ext cx="12191997" cy="37119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92000">
                <a:schemeClr val="accent1">
                  <a:lumMod val="75000"/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227102-5649-2FFE-7198-033C4C05F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60403" y="3146164"/>
            <a:ext cx="3179928" cy="19690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EF1A0E0-E253-746F-7371-D94608640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6036" y="3261071"/>
            <a:ext cx="3179928" cy="15570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Image 1" descr="Une image contenant texte, capture d’écran, conception&#10;&#10;Description générée automatiquement">
            <a:extLst>
              <a:ext uri="{FF2B5EF4-FFF2-40B4-BE49-F238E27FC236}">
                <a16:creationId xmlns:a16="http://schemas.microsoft.com/office/drawing/2014/main" id="{8C446FA9-BE1D-6CC5-3432-59EF4A559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9936" y="2521658"/>
            <a:ext cx="2901661" cy="3218041"/>
          </a:xfrm>
          <a:prstGeom prst="roundRect">
            <a:avLst>
              <a:gd name="adj" fmla="val 703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F2B14E9-7978-BC80-CE4D-9374F2CC95D1}"/>
              </a:ext>
            </a:extLst>
          </p:cNvPr>
          <p:cNvSpPr txBox="1"/>
          <p:nvPr/>
        </p:nvSpPr>
        <p:spPr>
          <a:xfrm>
            <a:off x="1153236" y="1673787"/>
            <a:ext cx="2213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bg1"/>
                </a:solidFill>
              </a:rPr>
              <a:t>Cluster standard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04495AE-5645-7F36-FF12-B4D93301588A}"/>
              </a:ext>
            </a:extLst>
          </p:cNvPr>
          <p:cNvSpPr txBox="1"/>
          <p:nvPr/>
        </p:nvSpPr>
        <p:spPr>
          <a:xfrm>
            <a:off x="4965864" y="1673787"/>
            <a:ext cx="241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bg1"/>
                </a:solidFill>
              </a:rPr>
              <a:t>Cluster a 2 nœuds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1222C8-978A-9B7B-9887-823A26863C55}"/>
              </a:ext>
            </a:extLst>
          </p:cNvPr>
          <p:cNvSpPr txBox="1"/>
          <p:nvPr/>
        </p:nvSpPr>
        <p:spPr>
          <a:xfrm>
            <a:off x="9175457" y="1673787"/>
            <a:ext cx="2091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bg1"/>
                </a:solidFill>
              </a:rPr>
              <a:t>Cluster étendu</a:t>
            </a:r>
          </a:p>
        </p:txBody>
      </p:sp>
    </p:spTree>
    <p:extLst>
      <p:ext uri="{BB962C8B-B14F-4D97-AF65-F5344CB8AC3E}">
        <p14:creationId xmlns:p14="http://schemas.microsoft.com/office/powerpoint/2010/main" val="418324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C629D-612C-707E-E202-75C48AF4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dirty="0"/>
              <a:t>vSan OSA ou ESA ?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5EB3AA-C3FC-6315-C371-47226C869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7118" y="1681163"/>
            <a:ext cx="5300458" cy="823912"/>
          </a:xfrm>
        </p:spPr>
        <p:txBody>
          <a:bodyPr anchor="ctr"/>
          <a:lstStyle/>
          <a:p>
            <a:pPr algn="ctr"/>
            <a:r>
              <a:rPr lang="fr-BE" dirty="0"/>
              <a:t>ORIGINAL STORAGE ARCHITECTURE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5463CE-91B6-85BD-24F1-237A17FCBA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BE" sz="2400" dirty="0"/>
              <a:t>Compatible avec une grande variété de composant</a:t>
            </a:r>
          </a:p>
          <a:p>
            <a:r>
              <a:rPr lang="fr-BE" sz="2400" dirty="0"/>
              <a:t>Composé d’au moins un disque flash et d’un ou plusieurs disques de capacité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2615AA3-73BF-73B3-E90A-BCE4B792D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fr-BE" dirty="0"/>
              <a:t>EXPRESS STORAGE ARCHITECTURE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C7D9CDE-BA5F-2790-6DE0-158469A5BF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BE" sz="2400" dirty="0"/>
              <a:t>Crée pour la technologie NVMe</a:t>
            </a:r>
          </a:p>
          <a:p>
            <a:r>
              <a:rPr lang="fr-BE" sz="2400" dirty="0"/>
              <a:t>Composé d’au minimum </a:t>
            </a:r>
            <a:r>
              <a:rPr lang="fr-BE" sz="2400"/>
              <a:t>4 disques </a:t>
            </a:r>
            <a:r>
              <a:rPr lang="fr-BE" sz="2400" dirty="0"/>
              <a:t>flash</a:t>
            </a:r>
          </a:p>
        </p:txBody>
      </p:sp>
      <p:pic>
        <p:nvPicPr>
          <p:cNvPr id="3" name="Image 2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AE81C7B7-AD1B-F423-5830-02FC52E787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65" y="4689045"/>
            <a:ext cx="4705164" cy="1803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32E53532-88C5-B606-D0B4-9E40161811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721" y="4689046"/>
            <a:ext cx="4704145" cy="1803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3191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358672B-EA96-40B4-47C5-1A103515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FFFFFF"/>
                </a:solidFill>
              </a:rPr>
              <a:t>VMware NSX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CF0B499-9AF2-B283-A8CE-F3C25861F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fr-BE" sz="2000"/>
          </a:p>
        </p:txBody>
      </p:sp>
    </p:spTree>
    <p:extLst>
      <p:ext uri="{BB962C8B-B14F-4D97-AF65-F5344CB8AC3E}">
        <p14:creationId xmlns:p14="http://schemas.microsoft.com/office/powerpoint/2010/main" val="2975053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5C1B82E9-957B-F667-629D-0FA8290D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dirty="0"/>
              <a:t>Autres solutions dans la suite vSphere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DA45D35-F2E7-E141-9585-52C7E34AA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FEC93EC-7E1B-EEA3-8E92-0096EF7AA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24189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8559E3F-E230-8DCF-4141-8502D32EC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BE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Réalisation du stage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DD53BD3-A07F-B1FF-32F5-C308E865D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871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EDDF53-0851-48D4-A466-6FE0DCE91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2" cy="1576446"/>
            <a:chOff x="0" y="0"/>
            <a:chExt cx="12192002" cy="157644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074D04C-85E8-4A3E-90D7-86A10AE04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097020A-86B6-43BD-A2AA-66AE72CA3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0C6C743-32FE-4E24-AA22-45D3B1C7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9E95AF6D-3C68-2C15-C2A4-E6C64550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07695"/>
            <a:ext cx="9724030" cy="8342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Matériel mis à disposition</a:t>
            </a:r>
          </a:p>
        </p:txBody>
      </p:sp>
      <p:pic>
        <p:nvPicPr>
          <p:cNvPr id="5" name="Image 4" descr="Une image contenant Appareils électroniques, conduire, Composant d’ordinateur&#10;&#10;Description générée automatiquement">
            <a:extLst>
              <a:ext uri="{FF2B5EF4-FFF2-40B4-BE49-F238E27FC236}">
                <a16:creationId xmlns:a16="http://schemas.microsoft.com/office/drawing/2014/main" id="{9A497C68-ED46-FAE4-EE2F-92B0E694B5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" t="10584" r="6523" b="17990"/>
          <a:stretch/>
        </p:blipFill>
        <p:spPr bwMode="auto">
          <a:xfrm>
            <a:off x="700397" y="2120186"/>
            <a:ext cx="3890047" cy="144263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Image 2" descr="Une image contenant Appareils électroniques, Composant d’ordinateur, Matériel d’ordinateur, ordinateur&#10;&#10;Description générée automatiquement">
            <a:extLst>
              <a:ext uri="{FF2B5EF4-FFF2-40B4-BE49-F238E27FC236}">
                <a16:creationId xmlns:a16="http://schemas.microsoft.com/office/drawing/2014/main" id="{136C0D74-3970-1EE7-3A34-39CBB02C82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19" b="23945"/>
          <a:stretch/>
        </p:blipFill>
        <p:spPr bwMode="auto">
          <a:xfrm>
            <a:off x="700397" y="5310291"/>
            <a:ext cx="4859257" cy="1055791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Image 1" descr="Une image contenant Appareils électroniques, Appareil électronique, Ingénierie électronique&#10;&#10;Description générée automatiquement">
            <a:extLst>
              <a:ext uri="{FF2B5EF4-FFF2-40B4-BE49-F238E27FC236}">
                <a16:creationId xmlns:a16="http://schemas.microsoft.com/office/drawing/2014/main" id="{104B7165-587E-A714-C7B2-B1023A6FF1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3671" y="5467120"/>
            <a:ext cx="4859257" cy="898962"/>
          </a:xfrm>
          <a:prstGeom prst="snip2DiagRect">
            <a:avLst>
              <a:gd name="adj1" fmla="val 0"/>
              <a:gd name="adj2" fmla="val 15352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7D878E5-718F-4AD1-EB22-76B53F6B9243}"/>
              </a:ext>
            </a:extLst>
          </p:cNvPr>
          <p:cNvSpPr txBox="1"/>
          <p:nvPr/>
        </p:nvSpPr>
        <p:spPr>
          <a:xfrm>
            <a:off x="1477020" y="3616567"/>
            <a:ext cx="233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/>
              <a:t>DELL VxRail E660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6625C7B-5CDE-59C0-ADE9-B200D52953EF}"/>
              </a:ext>
            </a:extLst>
          </p:cNvPr>
          <p:cNvSpPr txBox="1"/>
          <p:nvPr/>
        </p:nvSpPr>
        <p:spPr>
          <a:xfrm>
            <a:off x="1339325" y="4775735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/>
              <a:t>DELL PowerSwitch S5224F-ON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5C4B121-2856-34A7-1058-525259CC24C5}"/>
              </a:ext>
            </a:extLst>
          </p:cNvPr>
          <p:cNvSpPr txBox="1"/>
          <p:nvPr/>
        </p:nvSpPr>
        <p:spPr>
          <a:xfrm>
            <a:off x="7085127" y="4910181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/>
              <a:t>DELL Networking S3124P</a:t>
            </a:r>
          </a:p>
        </p:txBody>
      </p:sp>
    </p:spTree>
    <p:extLst>
      <p:ext uri="{BB962C8B-B14F-4D97-AF65-F5344CB8AC3E}">
        <p14:creationId xmlns:p14="http://schemas.microsoft.com/office/powerpoint/2010/main" val="3742892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8050045-2960-50FE-A8A6-9D447EC8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fr-BE" sz="4000" dirty="0">
                <a:solidFill>
                  <a:srgbClr val="FFFFFF"/>
                </a:solidFill>
              </a:rPr>
              <a:t>Timeline du projet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CCB99228-BDE8-DF19-55A0-9C0859F73D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473496"/>
              </p:ext>
            </p:extLst>
          </p:nvPr>
        </p:nvGraphicFramePr>
        <p:xfrm>
          <a:off x="632085" y="212032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A09E7D85-2E60-EFD8-E5CC-DA6AA98480C9}"/>
              </a:ext>
            </a:extLst>
          </p:cNvPr>
          <p:cNvSpPr/>
          <p:nvPr/>
        </p:nvSpPr>
        <p:spPr>
          <a:xfrm>
            <a:off x="2069077" y="3429438"/>
            <a:ext cx="420414" cy="2207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82F02BD2-E45B-87E7-B931-609CAAB8DE22}"/>
              </a:ext>
            </a:extLst>
          </p:cNvPr>
          <p:cNvSpPr/>
          <p:nvPr/>
        </p:nvSpPr>
        <p:spPr>
          <a:xfrm>
            <a:off x="4050277" y="3429000"/>
            <a:ext cx="420414" cy="2207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642B78EB-ADD8-B577-A7D8-848E5811CD6F}"/>
              </a:ext>
            </a:extLst>
          </p:cNvPr>
          <p:cNvSpPr/>
          <p:nvPr/>
        </p:nvSpPr>
        <p:spPr>
          <a:xfrm>
            <a:off x="5907683" y="3429000"/>
            <a:ext cx="420414" cy="2207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B044DAD-4295-1363-4B89-80CB92ED1F82}"/>
              </a:ext>
            </a:extLst>
          </p:cNvPr>
          <p:cNvSpPr/>
          <p:nvPr/>
        </p:nvSpPr>
        <p:spPr>
          <a:xfrm>
            <a:off x="7696472" y="3429000"/>
            <a:ext cx="420414" cy="2207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3E4D7DE9-45FE-C3E8-6358-64CD7316A6CD}"/>
              </a:ext>
            </a:extLst>
          </p:cNvPr>
          <p:cNvSpPr/>
          <p:nvPr/>
        </p:nvSpPr>
        <p:spPr>
          <a:xfrm>
            <a:off x="9628193" y="3429000"/>
            <a:ext cx="420414" cy="2207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7933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6043CD6-C204-0520-9047-D03C8C016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Représentation logique de l’environnement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C477F42-0D84-FBC3-2F4B-D40D191A6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2054299"/>
            <a:ext cx="11327549" cy="427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4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A7917C4C-9F35-F73B-D98A-CDE1C0F1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23E3DBA-71EB-5721-34D0-4D915D6EB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2021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E79B881-F8D7-F536-BCD6-DDB4CA16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Mise en place du réseau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838C571-9F92-EEF9-0190-87DF8173A1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DELL Networking S3124P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0FBCFD4-7921-EE2E-DE93-DFEB629A32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BE" sz="2400" dirty="0"/>
              <a:t>Commutateur de management</a:t>
            </a:r>
          </a:p>
          <a:p>
            <a:r>
              <a:rPr lang="fr-BE" sz="2400" dirty="0"/>
              <a:t>Permet la communication vers internet, entre serveurs et d’accès aux ports d’administration</a:t>
            </a: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D4F2BE6-BD53-824F-113E-FBB073AFD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BE" dirty="0"/>
              <a:t>DELL PowerSwitch S5224F-ON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8AB9EB20-7134-FDB5-DB16-AB075261392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BE" dirty="0"/>
              <a:t>Commutateur « Data »</a:t>
            </a:r>
          </a:p>
          <a:p>
            <a:r>
              <a:rPr lang="fr-BE" dirty="0"/>
              <a:t>Permet la communication des flux vSan et vMotion</a:t>
            </a:r>
          </a:p>
        </p:txBody>
      </p:sp>
    </p:spTree>
    <p:extLst>
      <p:ext uri="{BB962C8B-B14F-4D97-AF65-F5344CB8AC3E}">
        <p14:creationId xmlns:p14="http://schemas.microsoft.com/office/powerpoint/2010/main" val="4018850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7BA79BC-F035-58EB-30D6-16DA324F0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BE" sz="4000">
                <a:solidFill>
                  <a:srgbClr val="FFFFFF"/>
                </a:solidFill>
              </a:rPr>
              <a:t>Préparation des serveurs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383F395D-4F9E-CDDE-2E58-A4F5B1B30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fr-BE" sz="2000"/>
          </a:p>
        </p:txBody>
      </p:sp>
    </p:spTree>
    <p:extLst>
      <p:ext uri="{BB962C8B-B14F-4D97-AF65-F5344CB8AC3E}">
        <p14:creationId xmlns:p14="http://schemas.microsoft.com/office/powerpoint/2010/main" val="2904761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6C53DA-E2BA-8459-626C-5647EFF9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FFFFFF"/>
                </a:solidFill>
              </a:rPr>
              <a:t>Installation et configuration de vCenter Server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D67A12-9850-BBEB-F8C1-C72EA966C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fr-BE" sz="2000"/>
          </a:p>
        </p:txBody>
      </p:sp>
    </p:spTree>
    <p:extLst>
      <p:ext uri="{BB962C8B-B14F-4D97-AF65-F5344CB8AC3E}">
        <p14:creationId xmlns:p14="http://schemas.microsoft.com/office/powerpoint/2010/main" val="3014873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6575F44-F453-B89F-5426-73B33C52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Test de r</a:t>
            </a:r>
            <a:r>
              <a:rPr lang="fr-BE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edondance système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7E85C51E-69CD-B471-943B-9B1BB7090D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75202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778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EDAC21E9-FE9E-1F76-599B-3AEE6618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Problèmes rencontrés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0B7EDAC-AC65-E578-A26E-3095CB239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fr-BE" sz="2000"/>
          </a:p>
        </p:txBody>
      </p:sp>
    </p:spTree>
    <p:extLst>
      <p:ext uri="{BB962C8B-B14F-4D97-AF65-F5344CB8AC3E}">
        <p14:creationId xmlns:p14="http://schemas.microsoft.com/office/powerpoint/2010/main" val="82544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8559E3F-E230-8DCF-4141-8502D32EC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BE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 du stage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DD53BD3-A07F-B1FF-32F5-C308E865D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1196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B78E9FA-8F63-E2B9-014E-48CF129B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Remarques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7DBB5DF-1C6E-35CB-291E-F2266E7AC5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BE" dirty="0"/>
              <a:t>Objectif finalisé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0E0048B-FA09-D325-4643-9083C974D0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33E13E4-6E54-B4FF-FF21-4644AEB5D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BE" dirty="0"/>
              <a:t>Objectif non terminé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CC8483A-36EC-D498-DF57-56238620FDF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8301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48C267A6-F1ED-5510-7B85-40BF3CE14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231561A-B94A-E590-CA1C-86ADBD137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fr-BE" sz="2000"/>
          </a:p>
        </p:txBody>
      </p:sp>
    </p:spTree>
    <p:extLst>
      <p:ext uri="{BB962C8B-B14F-4D97-AF65-F5344CB8AC3E}">
        <p14:creationId xmlns:p14="http://schemas.microsoft.com/office/powerpoint/2010/main" val="1182552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1164514-FC14-750E-F17D-4DEA7632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300" y="1211518"/>
            <a:ext cx="7515397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BE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Merci de votre écoute</a:t>
            </a:r>
            <a:br>
              <a:rPr lang="fr-BE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fr-BE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fr-BE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Avez-vous des questions 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7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A7917C4C-9F35-F73B-D98A-CDE1C0F1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Présentation de l’entreprise</a:t>
            </a:r>
          </a:p>
        </p:txBody>
      </p:sp>
      <p:pic>
        <p:nvPicPr>
          <p:cNvPr id="11" name="Espace réservé du contenu 10" descr="Une image contenant carte, texte, diagramme, atlas&#10;&#10;Description générée automatiquement">
            <a:extLst>
              <a:ext uri="{FF2B5EF4-FFF2-40B4-BE49-F238E27FC236}">
                <a16:creationId xmlns:a16="http://schemas.microsoft.com/office/drawing/2014/main" id="{A4E217F1-291D-6E0A-2EE0-FC313E732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589" y="1592689"/>
            <a:ext cx="4376682" cy="3720180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44597F3-9B1E-8694-0CA7-B1F7E3862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5013" y="2579035"/>
            <a:ext cx="5934271" cy="138526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BE" sz="2000" dirty="0"/>
              <a:t>Fondé en 1992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BE" sz="2000" dirty="0"/>
              <a:t>Pratique 6 services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BE" sz="2000" dirty="0"/>
              <a:t>Incorporé depuis peu dans les rangs de Trustteam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3143830-0421-BC6F-DCD1-9EE2EC5365CA}"/>
              </a:ext>
            </a:extLst>
          </p:cNvPr>
          <p:cNvGrpSpPr>
            <a:grpSpLocks/>
          </p:cNvGrpSpPr>
          <p:nvPr/>
        </p:nvGrpSpPr>
        <p:grpSpPr>
          <a:xfrm>
            <a:off x="7654589" y="4540887"/>
            <a:ext cx="1427452" cy="1576448"/>
            <a:chOff x="0" y="0"/>
            <a:chExt cx="1733550" cy="1943100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CDA50130-AD4C-60C5-11AE-81A225130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552575"/>
              <a:ext cx="1733550" cy="390525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Image 8" descr="Une image contenant logo, Police, symbole, blanc&#10;&#10;Description générée automatiquement">
              <a:extLst>
                <a:ext uri="{FF2B5EF4-FFF2-40B4-BE49-F238E27FC236}">
                  <a16:creationId xmlns:a16="http://schemas.microsoft.com/office/drawing/2014/main" id="{20566382-C297-9443-D6B7-8548B3AD3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9075" y="0"/>
              <a:ext cx="1209675" cy="1457325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5204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253263D8-8A86-CB1B-AB12-9193013EF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173"/>
            <a:ext cx="3932237" cy="638503"/>
          </a:xfrm>
        </p:spPr>
        <p:txBody>
          <a:bodyPr/>
          <a:lstStyle/>
          <a:p>
            <a:r>
              <a:rPr lang="en-US" sz="3200" kern="1200">
                <a:latin typeface="+mj-lt"/>
                <a:ea typeface="+mj-ea"/>
                <a:cs typeface="+mj-cs"/>
              </a:rPr>
              <a:t>Objectif du stage</a:t>
            </a:r>
            <a:endParaRPr lang="fr-BE"/>
          </a:p>
        </p:txBody>
      </p:sp>
      <p:graphicFrame>
        <p:nvGraphicFramePr>
          <p:cNvPr id="7" name="Espace réservé du contenu 3">
            <a:extLst>
              <a:ext uri="{FF2B5EF4-FFF2-40B4-BE49-F238E27FC236}">
                <a16:creationId xmlns:a16="http://schemas.microsoft.com/office/drawing/2014/main" id="{63E53E97-127C-F858-4854-4EBAB546A1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776107"/>
              </p:ext>
            </p:extLst>
          </p:nvPr>
        </p:nvGraphicFramePr>
        <p:xfrm>
          <a:off x="5542905" y="1518443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591530-5483-CF7E-7CAC-155591435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18443"/>
            <a:ext cx="3932237" cy="3811588"/>
          </a:xfrm>
        </p:spPr>
        <p:txBody>
          <a:bodyPr/>
          <a:lstStyle/>
          <a:p>
            <a:r>
              <a:rPr lang="fr-BE" dirty="0"/>
              <a:t>Le but de ce stage est de</a:t>
            </a:r>
            <a:r>
              <a:rPr lang="fr-FR" dirty="0"/>
              <a:t> mettre en place un cluster hyperconvergé basé sur la technologie VMware. Ce cluster tournerait des workloads virtualisés et devra offrir un haut niveau de sécurité et de disponibilité.</a:t>
            </a:r>
            <a:endParaRPr lang="fr-BE" dirty="0"/>
          </a:p>
        </p:txBody>
      </p:sp>
      <p:sp>
        <p:nvSpPr>
          <p:cNvPr id="9" name="Flèche : angle droit 8">
            <a:extLst>
              <a:ext uri="{FF2B5EF4-FFF2-40B4-BE49-F238E27FC236}">
                <a16:creationId xmlns:a16="http://schemas.microsoft.com/office/drawing/2014/main" id="{60098625-7F67-364F-36A5-0639AB4CBA22}"/>
              </a:ext>
            </a:extLst>
          </p:cNvPr>
          <p:cNvSpPr/>
          <p:nvPr/>
        </p:nvSpPr>
        <p:spPr>
          <a:xfrm rot="5400000">
            <a:off x="2811093" y="2416421"/>
            <a:ext cx="1526373" cy="2395490"/>
          </a:xfrm>
          <a:prstGeom prst="bentUpArrow">
            <a:avLst>
              <a:gd name="adj1" fmla="val 25000"/>
              <a:gd name="adj2" fmla="val 39829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9586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B36BCD5-9982-8260-B6FD-47F92FDA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BE" sz="4800" kern="1200" noProof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Présentation du principe d’hyperconvergence en informatique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5086DA1-C561-AE92-2156-314FF74E0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kern="120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Quesque l’hyperconvergence?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noProof="1">
                <a:solidFill>
                  <a:schemeClr val="tx1"/>
                </a:solidFill>
              </a:rPr>
              <a:t>Quel sont ces avantages et ces inconvénients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kern="120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Dans </a:t>
            </a:r>
            <a:r>
              <a:rPr lang="fr-BE" noProof="1">
                <a:solidFill>
                  <a:schemeClr val="tx1"/>
                </a:solidFill>
              </a:rPr>
              <a:t>quel cas retrouve-t-on l’utilisation d’un environment HCI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noProof="1">
                <a:solidFill>
                  <a:schemeClr val="tx1"/>
                </a:solidFill>
              </a:rPr>
              <a:t>Quels sont les acteurs majeurs du secteur ?</a:t>
            </a:r>
            <a:endParaRPr lang="fr-BE" kern="120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BE" kern="120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11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65B189D-CBC0-404D-0AF4-18138E1B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noProof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Quesque l’hyperconvergence ?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8584FD6-1FEC-37FF-A390-A22F33D79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4455" y="1966293"/>
            <a:ext cx="8283088" cy="445216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9622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65B189D-CBC0-404D-0AF4-18138E1B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48038"/>
            <a:ext cx="1200281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BE" sz="4400" noProof="1">
                <a:solidFill>
                  <a:schemeClr val="bg1"/>
                </a:solidFill>
              </a:rPr>
              <a:t>Quel sont ces avantages et ces inconvénients ?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3867AD6-5481-DD04-5678-9DD192F10219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BE" dirty="0"/>
              <a:t>Avantages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2612D220-C33B-96E6-FD2A-7483A2A550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485471"/>
              </p:ext>
            </p:extLst>
          </p:nvPr>
        </p:nvGraphicFramePr>
        <p:xfrm>
          <a:off x="704193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A9A8E0B-38C9-2D19-96E9-360AE2D2005F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BE" dirty="0"/>
              <a:t>Inconvénients</a:t>
            </a:r>
          </a:p>
        </p:txBody>
      </p:sp>
      <p:graphicFrame>
        <p:nvGraphicFramePr>
          <p:cNvPr id="9" name="Espace réservé du contenu 5">
            <a:extLst>
              <a:ext uri="{FF2B5EF4-FFF2-40B4-BE49-F238E27FC236}">
                <a16:creationId xmlns:a16="http://schemas.microsoft.com/office/drawing/2014/main" id="{32E25AC6-4CDA-C846-83BF-90DBC9E4AF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257203"/>
              </p:ext>
            </p:extLst>
          </p:nvPr>
        </p:nvGraphicFramePr>
        <p:xfrm>
          <a:off x="6403592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8565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9CBFB785-444B-33F9-6261-30D5DFD8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435" y="2138508"/>
            <a:ext cx="4230100" cy="2298280"/>
          </a:xfrm>
        </p:spPr>
        <p:txBody>
          <a:bodyPr anchor="b">
            <a:normAutofit/>
          </a:bodyPr>
          <a:lstStyle/>
          <a:p>
            <a:pPr algn="ctr"/>
            <a:r>
              <a:rPr lang="fr-BE" sz="4000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Dans </a:t>
            </a:r>
            <a:r>
              <a:rPr lang="fr-BE" sz="4000" noProof="1">
                <a:solidFill>
                  <a:srgbClr val="FFFFFF"/>
                </a:solidFill>
              </a:rPr>
              <a:t>quel cas retrouve-t-on l’utilisation d’un environment HCI ?</a:t>
            </a:r>
            <a:endParaRPr lang="fr-BE" sz="4000" dirty="0">
              <a:solidFill>
                <a:srgbClr val="FFFFFF"/>
              </a:solidFill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2DAB89C-EB3D-6ECE-696F-DFF1C3231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fr-BE" sz="2000" dirty="0"/>
              <a:t>VDI</a:t>
            </a:r>
          </a:p>
          <a:p>
            <a:r>
              <a:rPr lang="fr-BE" sz="2000" dirty="0"/>
              <a:t>Base de données</a:t>
            </a:r>
          </a:p>
          <a:p>
            <a:r>
              <a:rPr lang="fr-BE" sz="2000" dirty="0"/>
              <a:t>IA et Deep Learning</a:t>
            </a:r>
          </a:p>
          <a:p>
            <a:r>
              <a:rPr lang="fr-BE" sz="2000" dirty="0"/>
              <a:t>Application conteneurisée (Docker | </a:t>
            </a:r>
            <a:r>
              <a:rPr lang="fr-BE" sz="2000" dirty="0" err="1"/>
              <a:t>Kubernetes</a:t>
            </a:r>
            <a:r>
              <a:rPr lang="fr-B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995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bg1">
              <a:lumMod val="75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7EFEA80-2A98-6A89-07C0-F7583C04C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Quels sont les acteurs majeurs du secteur ?</a:t>
            </a:r>
            <a:endParaRPr lang="fr-BE" sz="4000" dirty="0">
              <a:solidFill>
                <a:srgbClr val="FFFFFF"/>
              </a:solidFill>
            </a:endParaRPr>
          </a:p>
        </p:txBody>
      </p:sp>
      <p:pic>
        <p:nvPicPr>
          <p:cNvPr id="3" name="Image 2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63064752-C832-CEB5-DDE4-B98B4E9DE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70" y="2143726"/>
            <a:ext cx="2736780" cy="1597434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 6" descr="Une image contenant Police, Graphique, capture d’écran, conception&#10;&#10;Description générée automatiquement">
            <a:extLst>
              <a:ext uri="{FF2B5EF4-FFF2-40B4-BE49-F238E27FC236}">
                <a16:creationId xmlns:a16="http://schemas.microsoft.com/office/drawing/2014/main" id="{F77CF7C4-DDA6-BB0C-E4C9-BA64F23A1D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116" y="4424903"/>
            <a:ext cx="1597434" cy="1597434"/>
          </a:xfrm>
          <a:prstGeom prst="roundRect">
            <a:avLst>
              <a:gd name="adj" fmla="val 102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 8" descr="Une image contenant cercle, texte, Police, logo&#10;&#10;Description générée automatiquement">
            <a:extLst>
              <a:ext uri="{FF2B5EF4-FFF2-40B4-BE49-F238E27FC236}">
                <a16:creationId xmlns:a16="http://schemas.microsoft.com/office/drawing/2014/main" id="{74D6781C-7AE1-02B5-EEF5-66BC1529E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520" y="1891970"/>
            <a:ext cx="2893904" cy="1597435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 10" descr="Une image contenant Police, logo, Graphique, symbole&#10;&#10;Description générée automatiquement">
            <a:extLst>
              <a:ext uri="{FF2B5EF4-FFF2-40B4-BE49-F238E27FC236}">
                <a16:creationId xmlns:a16="http://schemas.microsoft.com/office/drawing/2014/main" id="{0AA77517-0D79-4F40-5925-E20D3C85E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52" y="2205759"/>
            <a:ext cx="2846557" cy="1597435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Image 12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DF0AD2B4-CD03-2B5C-9C11-A62C939033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148" y="4531879"/>
            <a:ext cx="4760301" cy="1597435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056548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Microsoft Office PowerPoint</Application>
  <PresentationFormat>Grand écran</PresentationFormat>
  <Paragraphs>108</Paragraphs>
  <Slides>28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Aptos</vt:lpstr>
      <vt:lpstr>Aptos Display</vt:lpstr>
      <vt:lpstr>Arial</vt:lpstr>
      <vt:lpstr>Arial Nova</vt:lpstr>
      <vt:lpstr>Calibri</vt:lpstr>
      <vt:lpstr>Thème Office</vt:lpstr>
      <vt:lpstr>INTÉGRATION ET DÉPLOIEMENT D’UN ENVIRONNEMENT VMWARE SUR LES PLATES-FORMES DELL VXRAIL :   LA PUISSANCE ET LA RÉSILIENCE D’UN CLOUD DANS UN SERVEUR DE BUREAU</vt:lpstr>
      <vt:lpstr>Introduction</vt:lpstr>
      <vt:lpstr>Présentation de l’entreprise</vt:lpstr>
      <vt:lpstr>Objectif du stage</vt:lpstr>
      <vt:lpstr>Présentation du principe d’hyperconvergence en informatique</vt:lpstr>
      <vt:lpstr>Quesque l’hyperconvergence ?</vt:lpstr>
      <vt:lpstr>Quel sont ces avantages et ces inconvénients ?</vt:lpstr>
      <vt:lpstr>Dans quel cas retrouve-t-on l’utilisation d’un environment HCI ?</vt:lpstr>
      <vt:lpstr>Quels sont les acteurs majeurs du secteur ?</vt:lpstr>
      <vt:lpstr>Suite VMware vSphere Foundation</vt:lpstr>
      <vt:lpstr>Présentation PowerPoint</vt:lpstr>
      <vt:lpstr>vSan</vt:lpstr>
      <vt:lpstr>vSan OSA ou ESA ?</vt:lpstr>
      <vt:lpstr>VMware NSX</vt:lpstr>
      <vt:lpstr>Autres solutions dans la suite vSphere</vt:lpstr>
      <vt:lpstr>Réalisation du stage</vt:lpstr>
      <vt:lpstr>Matériel mis à disposition</vt:lpstr>
      <vt:lpstr>Timeline du projet</vt:lpstr>
      <vt:lpstr>Représentation logique de l’environnement</vt:lpstr>
      <vt:lpstr>Mise en place du réseau</vt:lpstr>
      <vt:lpstr>Préparation des serveurs</vt:lpstr>
      <vt:lpstr>Installation et configuration de vCenter Server</vt:lpstr>
      <vt:lpstr>Test de redondance système</vt:lpstr>
      <vt:lpstr>Problèmes rencontrés</vt:lpstr>
      <vt:lpstr>Fin du stage</vt:lpstr>
      <vt:lpstr>Remarques</vt:lpstr>
      <vt:lpstr>Conclusion</vt:lpstr>
      <vt:lpstr>Merci de votre écoute  Avez-vous des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INTÉGRATION ET DÉPLOIEMENT D’UN ENVIRONNEMENT VMWARE SUR LES PLATES-FORMES DELL VXRAIL : LA PUISSANCE ET LA RÉSILIENCE D’UN CLOUD DANS UN SERVEUR DE BUREAU</dc:title>
  <dc:creator>Vincent Dhaimi</dc:creator>
  <cp:lastModifiedBy>Vincent Dhaimi</cp:lastModifiedBy>
  <cp:revision>11</cp:revision>
  <dcterms:created xsi:type="dcterms:W3CDTF">2024-05-02T07:56:45Z</dcterms:created>
  <dcterms:modified xsi:type="dcterms:W3CDTF">2024-05-02T15:06:09Z</dcterms:modified>
</cp:coreProperties>
</file>