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B28D-7297-870E-4B9B-5CE94CDEF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6F45A-0AE8-9BE3-2A37-E0CBB7DE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E684F-2BCF-E77B-CA78-8F67CD68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3BF64-429D-AFFF-C01D-5773429E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6171B-C7D4-EF11-0EF1-F09238EC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E8BB4-EF60-C4D8-344A-13410ECD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6B005-AF93-5B47-A574-350E4D3F6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A33B1-1389-844D-C317-7029979C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D0272-4EBB-7214-93DF-C2EF325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DDB64-9C64-C91D-3873-DB7BC72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CCEF1-2609-4F30-701D-F6AF0C78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B3FD8-6DB6-A2D7-29F6-04ACADD4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6A672-AE46-6A56-F75A-1036720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2AFB2-BB65-7DF5-EFB8-726CF8F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8B286-5025-13D5-5C86-7FC0E916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26F7-C517-78C4-5A93-0B347A3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CB3E7-500E-DBF7-C7CD-EEBA3820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C10D3-280C-01A0-F3BE-8BCB7391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C3499-8FEB-CEB2-5399-128959C0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CC776-AC69-FFE6-4D04-54E754E1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5515B-679C-548C-9A3E-F41ED2A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EA841-5343-D6F7-A4E8-0790A68A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CA053-9129-269D-015A-0B8D1227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D4243-EB76-BAA9-BF09-AD38C86C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09F8A-5540-9EC8-583C-8CEDD849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8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F1E4C-240C-26EF-1724-1BBCF3E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0EF86-3715-82A5-2353-DBD7E065F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E56CD-22AE-6DB4-E24F-C3380B24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C15EC-BCC0-066B-5693-C1B5BB4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49347-E63A-B45D-C6FB-C68CAFB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BDDC9-0F88-4F4F-30B6-26302E51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5C84A-F3BB-FE00-644A-46FF6E86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EDBDB-67DC-C922-B8ED-F54E226C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D1031-1386-BFFC-09EF-98FA68A6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D390A-214A-E19D-C618-A9DD4AB3A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D29CC-5847-D51F-8A50-E9CDDB10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228DA3-70A1-63A1-412E-D9D0512C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E565A1-8E4C-C54A-95BD-D46D71F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096630-FB63-91D4-5E16-224F70D8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E4219-43F0-5974-281A-FDA6BB99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E38B2-08E4-929C-FDE5-C88ECD7A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903CF4-D768-AE08-C2E3-E8AF9509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F548B6-4D1C-BB96-2C63-CCD7DB73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B0C4E-C708-28CF-9889-18DA673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EA8DE-2E18-59BA-9AB3-2E39514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245E6-0DAA-AE0D-CBA4-7C90388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88FC1-6DE8-0C54-EDDE-A996D3E2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E1B2A-303E-7E33-B9A1-5EC4AFC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F5307-9454-C5D8-3135-7693710F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47594-CCCE-C564-B860-4861CACE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0B92F-9A84-6613-E66C-909F4477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461FF-32DC-3AAC-274F-730C80F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8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2AD24-DC4D-7AC3-86FA-1724C6B8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209C54-839F-FB4D-8821-56E649F34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28715-AA53-244D-1C34-2B47E65F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B054D-8034-8AF0-BD24-4BD7D794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2867B-4B76-DAC6-9EBE-9CFFB6C4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12D63-AD69-629D-0B8B-3CD982F7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73297-C77D-E918-604C-CC2A9671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2C123-597C-F40A-5553-62EF863F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94992-C384-5F81-F840-6F98FA347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40024-CDF5-41D8-B2AA-C6E634BC36F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5CB43-2270-0E2D-9768-9B1CA8D8D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13923-E075-9F9C-8058-B83E2FA9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3C89A-A3D3-4EF7-BB16-2BDA5BE3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A990-60C8-57CC-ED68-4C340530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36" y="11597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en-US" altLang="zh-CN" sz="4000" dirty="0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help you read and write in twitter </a:t>
            </a:r>
            <a:br>
              <a:rPr lang="en-US" altLang="zh-CN" sz="4000" dirty="0">
                <a:solidFill>
                  <a:schemeClr val="tx2"/>
                </a:solidFill>
              </a:rPr>
            </a:b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E5F03-2A01-DD4B-BD63-D536665C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457" y="3786909"/>
            <a:ext cx="3288413" cy="36021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Wechat</a:t>
            </a:r>
            <a:r>
              <a:rPr lang="zh-CN" altLang="en-US" dirty="0"/>
              <a:t>：</a:t>
            </a:r>
            <a:r>
              <a:rPr lang="en-US" altLang="zh-CN" dirty="0"/>
              <a:t>Silv3rH4nd</a:t>
            </a:r>
            <a:endParaRPr lang="zh-CN" altLang="en-US" dirty="0"/>
          </a:p>
        </p:txBody>
      </p:sp>
      <p:pic>
        <p:nvPicPr>
          <p:cNvPr id="5" name="图片 4" descr="女人手里拿着墨镜&#10;&#10;AI 生成的内容可能不正确。">
            <a:extLst>
              <a:ext uri="{FF2B5EF4-FFF2-40B4-BE49-F238E27FC236}">
                <a16:creationId xmlns:a16="http://schemas.microsoft.com/office/drawing/2014/main" id="{26856FE4-EC86-9528-79B4-24C3F598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4306454"/>
            <a:ext cx="2394528" cy="2394528"/>
          </a:xfrm>
          <a:prstGeom prst="rect">
            <a:avLst/>
          </a:prstGeom>
        </p:spPr>
      </p:pic>
      <p:pic>
        <p:nvPicPr>
          <p:cNvPr id="7" name="图片 6" descr="卡通人物&#10;&#10;AI 生成的内容可能不正确。">
            <a:extLst>
              <a:ext uri="{FF2B5EF4-FFF2-40B4-BE49-F238E27FC236}">
                <a16:creationId xmlns:a16="http://schemas.microsoft.com/office/drawing/2014/main" id="{5FD9969D-2820-F3B9-8698-7CA65D82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72" y="4306454"/>
            <a:ext cx="2394528" cy="2394528"/>
          </a:xfrm>
          <a:prstGeom prst="rect">
            <a:avLst/>
          </a:prstGeom>
        </p:spPr>
      </p:pic>
      <p:pic>
        <p:nvPicPr>
          <p:cNvPr id="11" name="图片 10" descr="徽标, 公司名称&#10;&#10;AI 生成的内容可能不正确。">
            <a:extLst>
              <a:ext uri="{FF2B5EF4-FFF2-40B4-BE49-F238E27FC236}">
                <a16:creationId xmlns:a16="http://schemas.microsoft.com/office/drawing/2014/main" id="{ADD8B13F-7A8E-4EA8-F576-F6EA1B48D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166"/>
            <a:ext cx="1865477" cy="1832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988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15EB-FCE6-DF6A-4FB4-0041C3F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818" y="448254"/>
            <a:ext cx="9303327" cy="122353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</a:t>
            </a:r>
            <a:r>
              <a:rPr lang="en-US" altLang="zh-CN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try to do?</a:t>
            </a:r>
            <a:endParaRPr lang="zh-CN" altLang="en-US" b="1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D350C-7337-250A-B3C1-6065F5AD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55" y="2339005"/>
            <a:ext cx="610523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Too many twitter to read?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CN" b="0" i="0" dirty="0">
                <a:solidFill>
                  <a:srgbClr val="09090B"/>
                </a:solidFill>
                <a:effectLst/>
                <a:latin typeface="ui-sans-serif"/>
              </a:rPr>
              <a:t>Combine a large number of tweets into one.</a:t>
            </a:r>
            <a:endParaRPr lang="en-US" altLang="zh-CN" dirty="0"/>
          </a:p>
          <a:p>
            <a:pPr marL="0" indent="0">
              <a:buNone/>
            </a:pPr>
            <a:endParaRPr lang="en-US" altLang="zh-CN" b="0" i="0" dirty="0">
              <a:solidFill>
                <a:srgbClr val="09090B"/>
              </a:solidFill>
              <a:effectLst/>
              <a:latin typeface="ui-sans-serif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9090B"/>
                </a:solidFill>
                <a:effectLst/>
                <a:latin typeface="ui-sans-serif"/>
              </a:rPr>
              <a:t>You can choose a specific Twitter user, and we can help you summarize their tweets.</a:t>
            </a:r>
            <a:endParaRPr lang="en-US" altLang="zh-CN" dirty="0"/>
          </a:p>
        </p:txBody>
      </p:sp>
      <p:pic>
        <p:nvPicPr>
          <p:cNvPr id="4" name="图片 3" descr="徽标, 公司名称&#10;&#10;AI 生成的内容可能不正确。">
            <a:extLst>
              <a:ext uri="{FF2B5EF4-FFF2-40B4-BE49-F238E27FC236}">
                <a16:creationId xmlns:a16="http://schemas.microsoft.com/office/drawing/2014/main" id="{3B39540D-7E52-2496-736D-43EE05B9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" y="2543823"/>
            <a:ext cx="1698155" cy="16679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6" name="图片 15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D76A4234-34E8-51FD-85D9-699A690DC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18" y="2988252"/>
            <a:ext cx="4469382" cy="37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15EB-FCE6-DF6A-4FB4-0041C3F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365126"/>
            <a:ext cx="9303327" cy="122353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</a:t>
            </a:r>
            <a:r>
              <a:rPr lang="en-US" altLang="zh-CN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try to do?</a:t>
            </a:r>
            <a:endParaRPr lang="zh-CN" altLang="en-US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D350C-7337-250A-B3C1-6065F5AD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477" y="2531321"/>
            <a:ext cx="543329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2.Donot know what to say?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CN" b="0" i="0" dirty="0">
                <a:solidFill>
                  <a:srgbClr val="09090B"/>
                </a:solidFill>
                <a:effectLst/>
                <a:latin typeface="ui-sans-serif"/>
              </a:rPr>
              <a:t>Help you speak your mind freely.(you can be anyone)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latin typeface="Inter"/>
              </a:rPr>
              <a:t>You can become Ma Yun, Trump or Lu </a:t>
            </a:r>
            <a:r>
              <a:rPr lang="en-US" altLang="zh-CN" b="0" i="0" dirty="0" err="1">
                <a:effectLst/>
                <a:latin typeface="Inter"/>
              </a:rPr>
              <a:t>Xun</a:t>
            </a:r>
            <a:r>
              <a:rPr lang="en-US" altLang="zh-CN" b="0" i="0" dirty="0">
                <a:effectLst/>
                <a:latin typeface="Inter"/>
              </a:rPr>
              <a:t> by changing the file character.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徽标, 公司名称&#10;&#10;AI 生成的内容可能不正确。">
            <a:extLst>
              <a:ext uri="{FF2B5EF4-FFF2-40B4-BE49-F238E27FC236}">
                <a16:creationId xmlns:a16="http://schemas.microsoft.com/office/drawing/2014/main" id="{3B39540D-7E52-2496-736D-43EE05B9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847"/>
            <a:ext cx="1865477" cy="1832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图片 5" descr="文本&#10;&#10;AI 生成的内容可能不正确。">
            <a:extLst>
              <a:ext uri="{FF2B5EF4-FFF2-40B4-BE49-F238E27FC236}">
                <a16:creationId xmlns:a16="http://schemas.microsoft.com/office/drawing/2014/main" id="{CE05CFC8-6912-36DD-044D-97A8D74C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09" y="2826327"/>
            <a:ext cx="4651510" cy="39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15EB-FCE6-DF6A-4FB4-0041C3F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365126"/>
            <a:ext cx="9303327" cy="122353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</a:t>
            </a:r>
            <a:r>
              <a:rPr lang="en-US" altLang="zh-CN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try to do?</a:t>
            </a:r>
            <a:endParaRPr lang="zh-CN" altLang="en-US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D350C-7337-250A-B3C1-6065F5AD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72" y="2531876"/>
            <a:ext cx="841459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altLang="zh-CN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altLang="zh-CN" sz="4000" b="0" i="0" dirty="0">
                <a:solidFill>
                  <a:srgbClr val="09090B"/>
                </a:solidFill>
                <a:effectLst/>
                <a:latin typeface="ui-sans-serif"/>
              </a:rPr>
              <a:t> Search for keywords on a specific topic and comment</a:t>
            </a:r>
            <a:r>
              <a:rPr lang="en-US" altLang="zh-CN" b="0" i="0" dirty="0">
                <a:solidFill>
                  <a:srgbClr val="09090B"/>
                </a:solidFill>
                <a:effectLst/>
                <a:latin typeface="ui-sans-serif"/>
              </a:rPr>
              <a:t>.</a:t>
            </a:r>
            <a:endParaRPr lang="zh-CN" altLang="en-US" dirty="0"/>
          </a:p>
        </p:txBody>
      </p:sp>
      <p:pic>
        <p:nvPicPr>
          <p:cNvPr id="4" name="图片 3" descr="徽标, 公司名称&#10;&#10;AI 生成的内容可能不正确。">
            <a:extLst>
              <a:ext uri="{FF2B5EF4-FFF2-40B4-BE49-F238E27FC236}">
                <a16:creationId xmlns:a16="http://schemas.microsoft.com/office/drawing/2014/main" id="{3B39540D-7E52-2496-736D-43EE05B9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847"/>
            <a:ext cx="1865477" cy="1832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4CA005EA-9BD8-EBAD-1E88-86D8A127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71" y="4230255"/>
            <a:ext cx="5766029" cy="22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1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15EB-FCE6-DF6A-4FB4-0041C3F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365126"/>
            <a:ext cx="9303327" cy="122353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</a:t>
            </a:r>
            <a:r>
              <a:rPr lang="en-US" altLang="zh-CN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try to do?</a:t>
            </a:r>
            <a:endParaRPr lang="zh-CN" altLang="en-US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D350C-7337-250A-B3C1-6065F5AD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70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3.Even be a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kol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9090B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9090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09090B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9090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dirty="0">
                <a:solidFill>
                  <a:srgbClr val="09090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help you be </a:t>
            </a:r>
            <a:r>
              <a:rPr lang="en-US" altLang="zh-CN" dirty="0" err="1">
                <a:solidFill>
                  <a:srgbClr val="09090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kol</a:t>
            </a:r>
            <a:r>
              <a:rPr lang="en-US" altLang="zh-CN" dirty="0">
                <a:solidFill>
                  <a:srgbClr val="09090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more </a:t>
            </a:r>
            <a:r>
              <a:rPr lang="en-US" altLang="zh-CN" dirty="0" err="1">
                <a:solidFill>
                  <a:srgbClr val="09090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easy.but</a:t>
            </a:r>
            <a:r>
              <a:rPr lang="en-US" altLang="zh-CN" dirty="0">
                <a:solidFill>
                  <a:srgbClr val="09090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    </a:t>
            </a:r>
            <a:endParaRPr lang="en-US" altLang="zh-CN" b="0" i="0" dirty="0">
              <a:solidFill>
                <a:srgbClr val="09090B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徽标, 公司名称&#10;&#10;AI 生成的内容可能不正确。">
            <a:extLst>
              <a:ext uri="{FF2B5EF4-FFF2-40B4-BE49-F238E27FC236}">
                <a16:creationId xmlns:a16="http://schemas.microsoft.com/office/drawing/2014/main" id="{3B39540D-7E52-2496-736D-43EE05B9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847"/>
            <a:ext cx="1865477" cy="1832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947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15EB-FCE6-DF6A-4FB4-0041C3F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365126"/>
            <a:ext cx="9303327" cy="122353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will </a:t>
            </a:r>
            <a:r>
              <a:rPr lang="en-US" altLang="zh-CN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Nhot</a:t>
            </a:r>
            <a:r>
              <a:rPr lang="en-US" altLang="zh-CN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do next</a:t>
            </a:r>
            <a:endParaRPr lang="zh-CN" altLang="en-US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D350C-7337-250A-B3C1-6065F5AD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855" y="2506662"/>
            <a:ext cx="824114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Inter"/>
              </a:rPr>
              <a:t>Flow has a powerful plugin store, opening doors for innovation. Imagine we launch a special plugin there in the future. This plugin allows easy publication of promotion tasks. Once participants draw significant traffic, they'll get Flow points as rewards.</a:t>
            </a:r>
            <a:endParaRPr lang="zh-CN" altLang="en-US" dirty="0"/>
          </a:p>
        </p:txBody>
      </p:sp>
      <p:pic>
        <p:nvPicPr>
          <p:cNvPr id="4" name="图片 3" descr="徽标, 公司名称&#10;&#10;AI 生成的内容可能不正确。">
            <a:extLst>
              <a:ext uri="{FF2B5EF4-FFF2-40B4-BE49-F238E27FC236}">
                <a16:creationId xmlns:a16="http://schemas.microsoft.com/office/drawing/2014/main" id="{3B39540D-7E52-2496-736D-43EE05B9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39" y="2798618"/>
            <a:ext cx="1865477" cy="1832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3909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185</Words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Inter</vt:lpstr>
      <vt:lpstr>ui-sans-serif</vt:lpstr>
      <vt:lpstr>等线</vt:lpstr>
      <vt:lpstr>等线 Light</vt:lpstr>
      <vt:lpstr>Arial</vt:lpstr>
      <vt:lpstr>Cascadia Code</vt:lpstr>
      <vt:lpstr>Office 主题​​</vt:lpstr>
      <vt:lpstr>Nhot – help you read and write in twitter  </vt:lpstr>
      <vt:lpstr>What Nhot try to do?</vt:lpstr>
      <vt:lpstr>What Nhot try to do?</vt:lpstr>
      <vt:lpstr>What Nhot try to do?</vt:lpstr>
      <vt:lpstr>What Nhot try to do?</vt:lpstr>
      <vt:lpstr>What will Nhot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2025-04-08T13:55:32Z</dcterms:created>
  <dcterms:modified xsi:type="dcterms:W3CDTF">2025-04-08T15:30:18Z</dcterms:modified>
</cp:coreProperties>
</file>