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d8b4c4f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d8b4c4f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d8b4c4fcb_0_1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d8b4c4fcb_0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d8b4c4fcb_0_1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d8b4c4fcb_0_1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a28e8db1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a28e8db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a28e8db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a28e8db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d8b4c4fcb_0_1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d8b4c4fcb_0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Big Mountain Resort</a:t>
            </a:r>
            <a:endParaRPr sz="45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Pricing Recommendations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/>
              <a:t>Problem Identification</a:t>
            </a:r>
            <a:endParaRPr sz="375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can Big Mountain Resort maximize pricing relative to other resorts based on key features to offset the increased operating costs of $1.54M for a newly added chairlift and increase profitability by at least 5% for this coming season?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/>
              <a:t>Recommendation &amp; Key Findings</a:t>
            </a:r>
            <a:endParaRPr sz="375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pricing &amp; as-is r</a:t>
            </a:r>
            <a:r>
              <a:rPr lang="en"/>
              <a:t>ecommendation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C</a:t>
            </a:r>
            <a:r>
              <a:rPr lang="en" sz="1200"/>
              <a:t>urrent pricing: $81.00 / ticket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Model recommended price: $95.87 / ticket with a mean absolute error of $10.39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Additional recommendations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Close 1 run immediately w/o any effect on pricing. Dependent on operating costs, close 5 total runs &amp; reduce price by $.70 or 8 total runs and reduce price by $1.40 if operating costs for said runs total more than $1.2M or $2.4M respectively.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Add 1 run, increasing the vertical drop by 150 feet, and install an additional chair lift. This would justify an increase in ticket price by an additional $1.99. Over the season, this could be expected to add an approximate $3.5M to annual revenue.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/>
              <a:t>Modeling Results &amp; Analysis - </a:t>
            </a:r>
            <a:r>
              <a:rPr lang="en" sz="3750"/>
              <a:t>Current</a:t>
            </a:r>
            <a:r>
              <a:rPr lang="en" sz="3750"/>
              <a:t> Pricing</a:t>
            </a:r>
            <a:endParaRPr sz="375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4309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Strong positive correlations were found between resort features and price so a</a:t>
            </a:r>
            <a:r>
              <a:rPr lang="en" sz="1200"/>
              <a:t> random forest model was developed, trained, and tested on the resort data received.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Runs, vertical drop, snow making, total chairs, &amp; fast quads had the strongest positive correlation &amp; was confirmed by the model.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The model produced an expected price of $95.87 with a mean absolute error of $10.39, confirming our hypothesis that Big Mountain’s pricing is too low given the features of Big Mountain Resort.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550" y="1075175"/>
            <a:ext cx="4017950" cy="39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&amp; Analysis - Additional Scenarios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i="1" lang="en" sz="1200"/>
              <a:t>Scenario 1: Close up to 10 of the least used runs.</a:t>
            </a:r>
            <a:endParaRPr i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Closing 1 run had no effect on price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Closing 2 and 3 runs respectively would reduce expected ticket price, but closing 3-5 runs had the same effect on price.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Closing 6 runs would reduce expected price further but had the same effect as closing 6-8 runs.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Operating costs were not part of the received resort data so further analysis is needed to determine the optimal course of action.</a:t>
            </a:r>
            <a:endParaRPr sz="12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475" y="1568050"/>
            <a:ext cx="4204450" cy="22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&amp; Analysis - Additional Scenarios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i="1" lang="en" sz="1200"/>
              <a:t>Scenario 2: Adding a run, increasing the vertical drop by 150 feet, and installing an additional chair lift.</a:t>
            </a:r>
            <a:endParaRPr i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Model showed an expected ticket price increase of $1.99 / ticket, an approximate $3.5M increase in annual revenue</a:t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❏"/>
            </a:pPr>
            <a:r>
              <a:rPr i="1" lang="en" sz="1200"/>
              <a:t>Scenario 3: Same as Scenario 2 but adding 2 acres of snow making.</a:t>
            </a:r>
            <a:endParaRPr i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Model showed no additional increase in price from scenario 2.</a:t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❏"/>
            </a:pPr>
            <a:r>
              <a:rPr i="1" lang="en" sz="1200"/>
              <a:t>Scenario 4: Increase the longest run by .2 miles and guaranteeing its snow coverage by adding 4 acres of snow making capability.</a:t>
            </a:r>
            <a:endParaRPr i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Model showed no change in price given these changes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 Conclusion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Big Mountain Resort’s ticket price was found to be too low given the resort features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Ticket price should be increased to $95-$96 / ticket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1 run should be closed immediately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Operating costs should be </a:t>
            </a:r>
            <a:r>
              <a:rPr lang="en" sz="1200"/>
              <a:t>assessed</a:t>
            </a:r>
            <a:r>
              <a:rPr lang="en" sz="1200"/>
              <a:t> to determine if 5 or 8 total runs should be closed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Close said runs if their operating costs exceed $1.2M &amp; $2.4 respectively and reduce ticket price by $.70 or $1.40 respectively if these changes are made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Add 1 run, increasing vertical drop by 150 ft, &amp; install an additional chairlift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Increase price by $1.99 if these </a:t>
            </a:r>
            <a:r>
              <a:rPr lang="en" sz="1200"/>
              <a:t>changes</a:t>
            </a:r>
            <a:r>
              <a:rPr lang="en" sz="1200"/>
              <a:t> are made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Do not move forward with scenarios 3 &amp; 4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Model has been saved and is readily </a:t>
            </a:r>
            <a:r>
              <a:rPr lang="en" sz="1200"/>
              <a:t>accessible</a:t>
            </a:r>
            <a:r>
              <a:rPr lang="en" sz="1200"/>
              <a:t> to analyse future proposed feature changes and their effects on pricing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