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3B1BF-29F7-D04B-941F-043A8260639E}" v="8" dt="2025-03-19T09:31:15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4669"/>
  </p:normalViewPr>
  <p:slideViewPr>
    <p:cSldViewPr snapToGrid="0">
      <p:cViewPr varScale="1">
        <p:scale>
          <a:sx n="106" d="100"/>
          <a:sy n="106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A20CE-4AAE-402C-A0B2-14CD2C9D320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54C5C1-2C4B-467F-B8A1-81B533F26A19}">
      <dgm:prSet/>
      <dgm:spPr/>
      <dgm:t>
        <a:bodyPr/>
        <a:lstStyle/>
        <a:p>
          <a:r>
            <a:rPr lang="nl-NL" b="1" dirty="0">
              <a:latin typeface="Agency FB" panose="020B0503020202020204" pitchFamily="34" charset="0"/>
            </a:rPr>
            <a:t>Data verzamelen: </a:t>
          </a:r>
          <a:r>
            <a:rPr lang="nl-NL" dirty="0">
              <a:latin typeface="Agency FB" panose="020B0503020202020204" pitchFamily="34" charset="0"/>
            </a:rPr>
            <a:t>Beleidsdocumenten (PDF) in zowel Nederlands als Engels</a:t>
          </a:r>
          <a:endParaRPr lang="en-US" dirty="0">
            <a:latin typeface="Agency FB" panose="020B0503020202020204" pitchFamily="34" charset="0"/>
          </a:endParaRPr>
        </a:p>
      </dgm:t>
    </dgm:pt>
    <dgm:pt modelId="{4AA4D070-FC1E-41B0-A4C5-4C2F4114D891}" type="parTrans" cxnId="{8414056A-D92A-488E-8AC7-3E950618FFEF}">
      <dgm:prSet/>
      <dgm:spPr/>
      <dgm:t>
        <a:bodyPr/>
        <a:lstStyle/>
        <a:p>
          <a:endParaRPr lang="en-US"/>
        </a:p>
      </dgm:t>
    </dgm:pt>
    <dgm:pt modelId="{E98E20B6-FE7E-4CFA-A857-7BD8292F07D7}" type="sibTrans" cxnId="{8414056A-D92A-488E-8AC7-3E950618FFEF}">
      <dgm:prSet/>
      <dgm:spPr/>
      <dgm:t>
        <a:bodyPr/>
        <a:lstStyle/>
        <a:p>
          <a:endParaRPr lang="en-US"/>
        </a:p>
      </dgm:t>
    </dgm:pt>
    <dgm:pt modelId="{EBD704B3-4794-43AF-B345-984EEB260626}">
      <dgm:prSet/>
      <dgm:spPr/>
      <dgm:t>
        <a:bodyPr/>
        <a:lstStyle/>
        <a:p>
          <a:r>
            <a:rPr lang="nl-NL" dirty="0" err="1">
              <a:latin typeface="Agency FB" panose="020B0503020202020204" pitchFamily="34" charset="0"/>
            </a:rPr>
            <a:t>Pretrained</a:t>
          </a:r>
          <a:r>
            <a:rPr lang="nl-NL" dirty="0">
              <a:latin typeface="Agency FB" panose="020B0503020202020204" pitchFamily="34" charset="0"/>
            </a:rPr>
            <a:t> model (LLM-Model)</a:t>
          </a:r>
          <a:endParaRPr lang="en-US" dirty="0">
            <a:latin typeface="Agency FB" panose="020B0503020202020204" pitchFamily="34" charset="0"/>
          </a:endParaRPr>
        </a:p>
      </dgm:t>
    </dgm:pt>
    <dgm:pt modelId="{CB30A732-B68A-4D62-9A3B-65F6D96B573E}" type="parTrans" cxnId="{39A8EA57-CF28-41CD-BF55-0B3C8C4EA783}">
      <dgm:prSet/>
      <dgm:spPr/>
      <dgm:t>
        <a:bodyPr/>
        <a:lstStyle/>
        <a:p>
          <a:endParaRPr lang="en-US"/>
        </a:p>
      </dgm:t>
    </dgm:pt>
    <dgm:pt modelId="{4F376A8E-D8E0-4A15-8BE5-520E9E0E2DDF}" type="sibTrans" cxnId="{39A8EA57-CF28-41CD-BF55-0B3C8C4EA783}">
      <dgm:prSet/>
      <dgm:spPr/>
      <dgm:t>
        <a:bodyPr/>
        <a:lstStyle/>
        <a:p>
          <a:endParaRPr lang="en-US"/>
        </a:p>
      </dgm:t>
    </dgm:pt>
    <dgm:pt modelId="{32A92F82-188C-4610-A70E-51622F8BD8FA}">
      <dgm:prSet/>
      <dgm:spPr/>
      <dgm:t>
        <a:bodyPr/>
        <a:lstStyle/>
        <a:p>
          <a:r>
            <a:rPr lang="nl-NL" dirty="0">
              <a:latin typeface="Agency FB" panose="020B0503020202020204" pitchFamily="34" charset="0"/>
            </a:rPr>
            <a:t>RAG-Techniek</a:t>
          </a:r>
          <a:endParaRPr lang="en-US" dirty="0">
            <a:latin typeface="Agency FB" panose="020B0503020202020204" pitchFamily="34" charset="0"/>
          </a:endParaRPr>
        </a:p>
      </dgm:t>
    </dgm:pt>
    <dgm:pt modelId="{0B4756F3-9D13-4B9A-8249-83B9D369723C}" type="parTrans" cxnId="{B7F7C38D-24AC-46E8-A911-1FBB75E9D96F}">
      <dgm:prSet/>
      <dgm:spPr/>
      <dgm:t>
        <a:bodyPr/>
        <a:lstStyle/>
        <a:p>
          <a:endParaRPr lang="en-US"/>
        </a:p>
      </dgm:t>
    </dgm:pt>
    <dgm:pt modelId="{496F8A02-D047-4BA4-AFA7-084D37D0D799}" type="sibTrans" cxnId="{B7F7C38D-24AC-46E8-A911-1FBB75E9D96F}">
      <dgm:prSet/>
      <dgm:spPr/>
      <dgm:t>
        <a:bodyPr/>
        <a:lstStyle/>
        <a:p>
          <a:endParaRPr lang="en-US"/>
        </a:p>
      </dgm:t>
    </dgm:pt>
    <dgm:pt modelId="{CDE5C3BC-ABCA-426A-8B4D-EBBE1A65D198}">
      <dgm:prSet/>
      <dgm:spPr/>
      <dgm:t>
        <a:bodyPr/>
        <a:lstStyle/>
        <a:p>
          <a:r>
            <a:rPr lang="nl-NL" dirty="0">
              <a:latin typeface="Agency FB" panose="020B0503020202020204" pitchFamily="34" charset="0"/>
            </a:rPr>
            <a:t>NLP</a:t>
          </a:r>
          <a:endParaRPr lang="en-US" dirty="0">
            <a:latin typeface="Agency FB" panose="020B0503020202020204" pitchFamily="34" charset="0"/>
          </a:endParaRPr>
        </a:p>
      </dgm:t>
    </dgm:pt>
    <dgm:pt modelId="{09E80487-342C-44FE-97B1-A9FCA6CFF8B9}" type="parTrans" cxnId="{DA18AA66-E994-4956-A7A6-A50654CF7F21}">
      <dgm:prSet/>
      <dgm:spPr/>
      <dgm:t>
        <a:bodyPr/>
        <a:lstStyle/>
        <a:p>
          <a:endParaRPr lang="en-US"/>
        </a:p>
      </dgm:t>
    </dgm:pt>
    <dgm:pt modelId="{10FBFB5A-F518-4F58-99A6-1BD64244DBE7}" type="sibTrans" cxnId="{DA18AA66-E994-4956-A7A6-A50654CF7F21}">
      <dgm:prSet/>
      <dgm:spPr/>
      <dgm:t>
        <a:bodyPr/>
        <a:lstStyle/>
        <a:p>
          <a:endParaRPr lang="en-US"/>
        </a:p>
      </dgm:t>
    </dgm:pt>
    <dgm:pt modelId="{8E3E09D5-1F23-416F-A99F-A231F65C127C}">
      <dgm:prSet/>
      <dgm:spPr/>
      <dgm:t>
        <a:bodyPr/>
        <a:lstStyle/>
        <a:p>
          <a:r>
            <a:rPr lang="nl-NL" dirty="0">
              <a:latin typeface="Agency FB" panose="020B0503020202020204" pitchFamily="34" charset="0"/>
            </a:rPr>
            <a:t>Interviews</a:t>
          </a:r>
          <a:endParaRPr lang="en-US" dirty="0">
            <a:latin typeface="Agency FB" panose="020B0503020202020204" pitchFamily="34" charset="0"/>
          </a:endParaRPr>
        </a:p>
      </dgm:t>
    </dgm:pt>
    <dgm:pt modelId="{125F3FEF-3323-414F-B583-034152B9A12A}" type="parTrans" cxnId="{D9676E04-718A-4D8E-A998-3DAE028A29EC}">
      <dgm:prSet/>
      <dgm:spPr/>
      <dgm:t>
        <a:bodyPr/>
        <a:lstStyle/>
        <a:p>
          <a:endParaRPr lang="en-US"/>
        </a:p>
      </dgm:t>
    </dgm:pt>
    <dgm:pt modelId="{FF97CCB6-8B52-4698-98BD-A13F5CB80337}" type="sibTrans" cxnId="{D9676E04-718A-4D8E-A998-3DAE028A29EC}">
      <dgm:prSet/>
      <dgm:spPr/>
      <dgm:t>
        <a:bodyPr/>
        <a:lstStyle/>
        <a:p>
          <a:endParaRPr lang="en-US"/>
        </a:p>
      </dgm:t>
    </dgm:pt>
    <dgm:pt modelId="{480E45A9-1D55-46AC-AF7A-DF5F86A2EC39}" type="pres">
      <dgm:prSet presAssocID="{F15A20CE-4AAE-402C-A0B2-14CD2C9D3209}" presName="root" presStyleCnt="0">
        <dgm:presLayoutVars>
          <dgm:dir/>
          <dgm:resizeHandles val="exact"/>
        </dgm:presLayoutVars>
      </dgm:prSet>
      <dgm:spPr/>
    </dgm:pt>
    <dgm:pt modelId="{56333FB8-5285-4573-9B9B-527988AEBD6D}" type="pres">
      <dgm:prSet presAssocID="{2954C5C1-2C4B-467F-B8A1-81B533F26A19}" presName="compNode" presStyleCnt="0"/>
      <dgm:spPr/>
    </dgm:pt>
    <dgm:pt modelId="{6F771EB0-8C8E-4421-85EA-C156D1323A0C}" type="pres">
      <dgm:prSet presAssocID="{2954C5C1-2C4B-467F-B8A1-81B533F26A1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DF"/>
        </a:ext>
      </dgm:extLst>
    </dgm:pt>
    <dgm:pt modelId="{8C80FFFC-E01A-4836-A3FB-F3507D89070D}" type="pres">
      <dgm:prSet presAssocID="{2954C5C1-2C4B-467F-B8A1-81B533F26A19}" presName="spaceRect" presStyleCnt="0"/>
      <dgm:spPr/>
    </dgm:pt>
    <dgm:pt modelId="{0448B65A-1EAB-4220-A108-F6324BE0BE9A}" type="pres">
      <dgm:prSet presAssocID="{2954C5C1-2C4B-467F-B8A1-81B533F26A19}" presName="textRect" presStyleLbl="revTx" presStyleIdx="0" presStyleCnt="5">
        <dgm:presLayoutVars>
          <dgm:chMax val="1"/>
          <dgm:chPref val="1"/>
        </dgm:presLayoutVars>
      </dgm:prSet>
      <dgm:spPr/>
    </dgm:pt>
    <dgm:pt modelId="{89C71AC5-82FF-4411-B70D-FDD317F7C2B2}" type="pres">
      <dgm:prSet presAssocID="{E98E20B6-FE7E-4CFA-A857-7BD8292F07D7}" presName="sibTrans" presStyleCnt="0"/>
      <dgm:spPr/>
    </dgm:pt>
    <dgm:pt modelId="{379F4493-8227-4612-BE30-A2A1587F1CE6}" type="pres">
      <dgm:prSet presAssocID="{EBD704B3-4794-43AF-B345-984EEB260626}" presName="compNode" presStyleCnt="0"/>
      <dgm:spPr/>
    </dgm:pt>
    <dgm:pt modelId="{786B5F41-77BC-4261-9312-260FE803A59D}" type="pres">
      <dgm:prSet presAssocID="{EBD704B3-4794-43AF-B345-984EEB26062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our database"/>
        </a:ext>
      </dgm:extLst>
    </dgm:pt>
    <dgm:pt modelId="{A33E7E08-EC84-4495-85C2-44CE82376C1B}" type="pres">
      <dgm:prSet presAssocID="{EBD704B3-4794-43AF-B345-984EEB260626}" presName="spaceRect" presStyleCnt="0"/>
      <dgm:spPr/>
    </dgm:pt>
    <dgm:pt modelId="{9518A0ED-09F1-4FA7-8A76-CF7880E99C1D}" type="pres">
      <dgm:prSet presAssocID="{EBD704B3-4794-43AF-B345-984EEB260626}" presName="textRect" presStyleLbl="revTx" presStyleIdx="1" presStyleCnt="5">
        <dgm:presLayoutVars>
          <dgm:chMax val="1"/>
          <dgm:chPref val="1"/>
        </dgm:presLayoutVars>
      </dgm:prSet>
      <dgm:spPr/>
    </dgm:pt>
    <dgm:pt modelId="{6944D078-71C1-4EEF-863F-F4A3202353FE}" type="pres">
      <dgm:prSet presAssocID="{4F376A8E-D8E0-4A15-8BE5-520E9E0E2DDF}" presName="sibTrans" presStyleCnt="0"/>
      <dgm:spPr/>
    </dgm:pt>
    <dgm:pt modelId="{B0DAB3D1-B21F-4D07-8A44-CD031A9291D2}" type="pres">
      <dgm:prSet presAssocID="{32A92F82-188C-4610-A70E-51622F8BD8FA}" presName="compNode" presStyleCnt="0"/>
      <dgm:spPr/>
    </dgm:pt>
    <dgm:pt modelId="{5DB0F6EF-C05F-423E-B804-B5DF04871F14}" type="pres">
      <dgm:prSet presAssocID="{32A92F82-188C-4610-A70E-51622F8BD8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silhouet"/>
        </a:ext>
      </dgm:extLst>
    </dgm:pt>
    <dgm:pt modelId="{8C9B96ED-EF13-47E0-8B7E-9F09AF2CF72A}" type="pres">
      <dgm:prSet presAssocID="{32A92F82-188C-4610-A70E-51622F8BD8FA}" presName="spaceRect" presStyleCnt="0"/>
      <dgm:spPr/>
    </dgm:pt>
    <dgm:pt modelId="{339EF32A-6E6F-4FA3-AB72-34F7A2663DC3}" type="pres">
      <dgm:prSet presAssocID="{32A92F82-188C-4610-A70E-51622F8BD8FA}" presName="textRect" presStyleLbl="revTx" presStyleIdx="2" presStyleCnt="5">
        <dgm:presLayoutVars>
          <dgm:chMax val="1"/>
          <dgm:chPref val="1"/>
        </dgm:presLayoutVars>
      </dgm:prSet>
      <dgm:spPr/>
    </dgm:pt>
    <dgm:pt modelId="{4B6562D7-A650-4362-8A0E-923C32415083}" type="pres">
      <dgm:prSet presAssocID="{496F8A02-D047-4BA4-AFA7-084D37D0D799}" presName="sibTrans" presStyleCnt="0"/>
      <dgm:spPr/>
    </dgm:pt>
    <dgm:pt modelId="{D18F7CF5-CF44-46D2-BC46-5FEA8C7F7BAF}" type="pres">
      <dgm:prSet presAssocID="{CDE5C3BC-ABCA-426A-8B4D-EBBE1A65D198}" presName="compNode" presStyleCnt="0"/>
      <dgm:spPr/>
    </dgm:pt>
    <dgm:pt modelId="{68C416FA-A2D9-41E5-AC94-702B5DBF7F18}" type="pres">
      <dgm:prSet presAssocID="{CDE5C3BC-ABCA-426A-8B4D-EBBE1A65D1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fstandsonderwijs taal silhouet"/>
        </a:ext>
      </dgm:extLst>
    </dgm:pt>
    <dgm:pt modelId="{9BEAEEE7-0044-4626-85E4-E7EF18AB1736}" type="pres">
      <dgm:prSet presAssocID="{CDE5C3BC-ABCA-426A-8B4D-EBBE1A65D198}" presName="spaceRect" presStyleCnt="0"/>
      <dgm:spPr/>
    </dgm:pt>
    <dgm:pt modelId="{DBB88E61-BBB1-4020-AFFB-0A7C361C0906}" type="pres">
      <dgm:prSet presAssocID="{CDE5C3BC-ABCA-426A-8B4D-EBBE1A65D198}" presName="textRect" presStyleLbl="revTx" presStyleIdx="3" presStyleCnt="5">
        <dgm:presLayoutVars>
          <dgm:chMax val="1"/>
          <dgm:chPref val="1"/>
        </dgm:presLayoutVars>
      </dgm:prSet>
      <dgm:spPr/>
    </dgm:pt>
    <dgm:pt modelId="{6EC7273B-7BD3-4E6A-9280-4C06AEFE1526}" type="pres">
      <dgm:prSet presAssocID="{10FBFB5A-F518-4F58-99A6-1BD64244DBE7}" presName="sibTrans" presStyleCnt="0"/>
      <dgm:spPr/>
    </dgm:pt>
    <dgm:pt modelId="{836D9C62-5AC1-4EC3-8F06-6BF671952270}" type="pres">
      <dgm:prSet presAssocID="{8E3E09D5-1F23-416F-A99F-A231F65C127C}" presName="compNode" presStyleCnt="0"/>
      <dgm:spPr/>
    </dgm:pt>
    <dgm:pt modelId="{033A644C-950B-4886-9649-EE50F0201E12}" type="pres">
      <dgm:prSet presAssocID="{8E3E09D5-1F23-416F-A99F-A231F65C127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DD4CEF8D-F8D0-490C-A082-4B9D3A3DDA21}" type="pres">
      <dgm:prSet presAssocID="{8E3E09D5-1F23-416F-A99F-A231F65C127C}" presName="spaceRect" presStyleCnt="0"/>
      <dgm:spPr/>
    </dgm:pt>
    <dgm:pt modelId="{F497A50E-F979-4ACC-BF87-BE9C832CCB30}" type="pres">
      <dgm:prSet presAssocID="{8E3E09D5-1F23-416F-A99F-A231F65C12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9676E04-718A-4D8E-A998-3DAE028A29EC}" srcId="{F15A20CE-4AAE-402C-A0B2-14CD2C9D3209}" destId="{8E3E09D5-1F23-416F-A99F-A231F65C127C}" srcOrd="4" destOrd="0" parTransId="{125F3FEF-3323-414F-B583-034152B9A12A}" sibTransId="{FF97CCB6-8B52-4698-98BD-A13F5CB80337}"/>
    <dgm:cxn modelId="{35B90F17-75A0-425B-AEB9-489675F89D44}" type="presOf" srcId="{32A92F82-188C-4610-A70E-51622F8BD8FA}" destId="{339EF32A-6E6F-4FA3-AB72-34F7A2663DC3}" srcOrd="0" destOrd="0" presId="urn:microsoft.com/office/officeart/2018/2/layout/IconLabelList"/>
    <dgm:cxn modelId="{AE7F0E29-8348-4D4F-86FE-9FABC1FDCC1B}" type="presOf" srcId="{F15A20CE-4AAE-402C-A0B2-14CD2C9D3209}" destId="{480E45A9-1D55-46AC-AF7A-DF5F86A2EC39}" srcOrd="0" destOrd="0" presId="urn:microsoft.com/office/officeart/2018/2/layout/IconLabelList"/>
    <dgm:cxn modelId="{31EB164F-3426-4A88-AAD9-3AC652BADF69}" type="presOf" srcId="{EBD704B3-4794-43AF-B345-984EEB260626}" destId="{9518A0ED-09F1-4FA7-8A76-CF7880E99C1D}" srcOrd="0" destOrd="0" presId="urn:microsoft.com/office/officeart/2018/2/layout/IconLabelList"/>
    <dgm:cxn modelId="{39A8EA57-CF28-41CD-BF55-0B3C8C4EA783}" srcId="{F15A20CE-4AAE-402C-A0B2-14CD2C9D3209}" destId="{EBD704B3-4794-43AF-B345-984EEB260626}" srcOrd="1" destOrd="0" parTransId="{CB30A732-B68A-4D62-9A3B-65F6D96B573E}" sibTransId="{4F376A8E-D8E0-4A15-8BE5-520E9E0E2DDF}"/>
    <dgm:cxn modelId="{DA18AA66-E994-4956-A7A6-A50654CF7F21}" srcId="{F15A20CE-4AAE-402C-A0B2-14CD2C9D3209}" destId="{CDE5C3BC-ABCA-426A-8B4D-EBBE1A65D198}" srcOrd="3" destOrd="0" parTransId="{09E80487-342C-44FE-97B1-A9FCA6CFF8B9}" sibTransId="{10FBFB5A-F518-4F58-99A6-1BD64244DBE7}"/>
    <dgm:cxn modelId="{8414056A-D92A-488E-8AC7-3E950618FFEF}" srcId="{F15A20CE-4AAE-402C-A0B2-14CD2C9D3209}" destId="{2954C5C1-2C4B-467F-B8A1-81B533F26A19}" srcOrd="0" destOrd="0" parTransId="{4AA4D070-FC1E-41B0-A4C5-4C2F4114D891}" sibTransId="{E98E20B6-FE7E-4CFA-A857-7BD8292F07D7}"/>
    <dgm:cxn modelId="{CAD6A188-7D2B-4103-BEB2-EFA69E0A3629}" type="presOf" srcId="{2954C5C1-2C4B-467F-B8A1-81B533F26A19}" destId="{0448B65A-1EAB-4220-A108-F6324BE0BE9A}" srcOrd="0" destOrd="0" presId="urn:microsoft.com/office/officeart/2018/2/layout/IconLabelList"/>
    <dgm:cxn modelId="{B7F7C38D-24AC-46E8-A911-1FBB75E9D96F}" srcId="{F15A20CE-4AAE-402C-A0B2-14CD2C9D3209}" destId="{32A92F82-188C-4610-A70E-51622F8BD8FA}" srcOrd="2" destOrd="0" parTransId="{0B4756F3-9D13-4B9A-8249-83B9D369723C}" sibTransId="{496F8A02-D047-4BA4-AFA7-084D37D0D799}"/>
    <dgm:cxn modelId="{502C79D2-73D4-4B79-A610-E611E7379B17}" type="presOf" srcId="{CDE5C3BC-ABCA-426A-8B4D-EBBE1A65D198}" destId="{DBB88E61-BBB1-4020-AFFB-0A7C361C0906}" srcOrd="0" destOrd="0" presId="urn:microsoft.com/office/officeart/2018/2/layout/IconLabelList"/>
    <dgm:cxn modelId="{FFD9CCE0-C3DF-4B35-BEA3-CD10FBD8BA80}" type="presOf" srcId="{8E3E09D5-1F23-416F-A99F-A231F65C127C}" destId="{F497A50E-F979-4ACC-BF87-BE9C832CCB30}" srcOrd="0" destOrd="0" presId="urn:microsoft.com/office/officeart/2018/2/layout/IconLabelList"/>
    <dgm:cxn modelId="{3C34CDDC-818C-4949-936A-A5ACFFC2180A}" type="presParOf" srcId="{480E45A9-1D55-46AC-AF7A-DF5F86A2EC39}" destId="{56333FB8-5285-4573-9B9B-527988AEBD6D}" srcOrd="0" destOrd="0" presId="urn:microsoft.com/office/officeart/2018/2/layout/IconLabelList"/>
    <dgm:cxn modelId="{CEB74784-8676-400B-AC1A-BE7C0FDF92C8}" type="presParOf" srcId="{56333FB8-5285-4573-9B9B-527988AEBD6D}" destId="{6F771EB0-8C8E-4421-85EA-C156D1323A0C}" srcOrd="0" destOrd="0" presId="urn:microsoft.com/office/officeart/2018/2/layout/IconLabelList"/>
    <dgm:cxn modelId="{C172D5A7-EB67-4211-AFFC-3B13C1E69CE4}" type="presParOf" srcId="{56333FB8-5285-4573-9B9B-527988AEBD6D}" destId="{8C80FFFC-E01A-4836-A3FB-F3507D89070D}" srcOrd="1" destOrd="0" presId="urn:microsoft.com/office/officeart/2018/2/layout/IconLabelList"/>
    <dgm:cxn modelId="{AF1E4D97-02CA-4330-88AF-0DC7202FE86D}" type="presParOf" srcId="{56333FB8-5285-4573-9B9B-527988AEBD6D}" destId="{0448B65A-1EAB-4220-A108-F6324BE0BE9A}" srcOrd="2" destOrd="0" presId="urn:microsoft.com/office/officeart/2018/2/layout/IconLabelList"/>
    <dgm:cxn modelId="{96EDBBB2-78D4-435E-868B-11241DB7C61F}" type="presParOf" srcId="{480E45A9-1D55-46AC-AF7A-DF5F86A2EC39}" destId="{89C71AC5-82FF-4411-B70D-FDD317F7C2B2}" srcOrd="1" destOrd="0" presId="urn:microsoft.com/office/officeart/2018/2/layout/IconLabelList"/>
    <dgm:cxn modelId="{86021BEF-D6F9-4F65-9699-A77F36E0852D}" type="presParOf" srcId="{480E45A9-1D55-46AC-AF7A-DF5F86A2EC39}" destId="{379F4493-8227-4612-BE30-A2A1587F1CE6}" srcOrd="2" destOrd="0" presId="urn:microsoft.com/office/officeart/2018/2/layout/IconLabelList"/>
    <dgm:cxn modelId="{E4159C13-CDF6-463E-B123-6C3533B7CCBE}" type="presParOf" srcId="{379F4493-8227-4612-BE30-A2A1587F1CE6}" destId="{786B5F41-77BC-4261-9312-260FE803A59D}" srcOrd="0" destOrd="0" presId="urn:microsoft.com/office/officeart/2018/2/layout/IconLabelList"/>
    <dgm:cxn modelId="{9D650269-6CB2-4C14-812A-3FBA4B89E69E}" type="presParOf" srcId="{379F4493-8227-4612-BE30-A2A1587F1CE6}" destId="{A33E7E08-EC84-4495-85C2-44CE82376C1B}" srcOrd="1" destOrd="0" presId="urn:microsoft.com/office/officeart/2018/2/layout/IconLabelList"/>
    <dgm:cxn modelId="{A013F416-F25A-4B74-A669-73913817AAFC}" type="presParOf" srcId="{379F4493-8227-4612-BE30-A2A1587F1CE6}" destId="{9518A0ED-09F1-4FA7-8A76-CF7880E99C1D}" srcOrd="2" destOrd="0" presId="urn:microsoft.com/office/officeart/2018/2/layout/IconLabelList"/>
    <dgm:cxn modelId="{49767879-ECE5-449F-A4E7-A90C38F4E3C6}" type="presParOf" srcId="{480E45A9-1D55-46AC-AF7A-DF5F86A2EC39}" destId="{6944D078-71C1-4EEF-863F-F4A3202353FE}" srcOrd="3" destOrd="0" presId="urn:microsoft.com/office/officeart/2018/2/layout/IconLabelList"/>
    <dgm:cxn modelId="{A722E152-0B15-4AAF-90C3-C8C5631D4C58}" type="presParOf" srcId="{480E45A9-1D55-46AC-AF7A-DF5F86A2EC39}" destId="{B0DAB3D1-B21F-4D07-8A44-CD031A9291D2}" srcOrd="4" destOrd="0" presId="urn:microsoft.com/office/officeart/2018/2/layout/IconLabelList"/>
    <dgm:cxn modelId="{0D13177A-9642-4D91-9F29-59F06274D29C}" type="presParOf" srcId="{B0DAB3D1-B21F-4D07-8A44-CD031A9291D2}" destId="{5DB0F6EF-C05F-423E-B804-B5DF04871F14}" srcOrd="0" destOrd="0" presId="urn:microsoft.com/office/officeart/2018/2/layout/IconLabelList"/>
    <dgm:cxn modelId="{C0EB7CE5-7563-4B00-9A2D-94CE1CF57976}" type="presParOf" srcId="{B0DAB3D1-B21F-4D07-8A44-CD031A9291D2}" destId="{8C9B96ED-EF13-47E0-8B7E-9F09AF2CF72A}" srcOrd="1" destOrd="0" presId="urn:microsoft.com/office/officeart/2018/2/layout/IconLabelList"/>
    <dgm:cxn modelId="{6440E77A-4569-47D4-A065-BC4087F0E11C}" type="presParOf" srcId="{B0DAB3D1-B21F-4D07-8A44-CD031A9291D2}" destId="{339EF32A-6E6F-4FA3-AB72-34F7A2663DC3}" srcOrd="2" destOrd="0" presId="urn:microsoft.com/office/officeart/2018/2/layout/IconLabelList"/>
    <dgm:cxn modelId="{DDCBA23B-3030-45BB-B713-DCE442C11780}" type="presParOf" srcId="{480E45A9-1D55-46AC-AF7A-DF5F86A2EC39}" destId="{4B6562D7-A650-4362-8A0E-923C32415083}" srcOrd="5" destOrd="0" presId="urn:microsoft.com/office/officeart/2018/2/layout/IconLabelList"/>
    <dgm:cxn modelId="{E7D82E84-4CAE-47DF-A1C7-4AA92F14B43D}" type="presParOf" srcId="{480E45A9-1D55-46AC-AF7A-DF5F86A2EC39}" destId="{D18F7CF5-CF44-46D2-BC46-5FEA8C7F7BAF}" srcOrd="6" destOrd="0" presId="urn:microsoft.com/office/officeart/2018/2/layout/IconLabelList"/>
    <dgm:cxn modelId="{843A5D94-012E-47FD-843C-F662FCEF38B4}" type="presParOf" srcId="{D18F7CF5-CF44-46D2-BC46-5FEA8C7F7BAF}" destId="{68C416FA-A2D9-41E5-AC94-702B5DBF7F18}" srcOrd="0" destOrd="0" presId="urn:microsoft.com/office/officeart/2018/2/layout/IconLabelList"/>
    <dgm:cxn modelId="{CD1C17A7-D768-4D94-9E88-E09280DA7657}" type="presParOf" srcId="{D18F7CF5-CF44-46D2-BC46-5FEA8C7F7BAF}" destId="{9BEAEEE7-0044-4626-85E4-E7EF18AB1736}" srcOrd="1" destOrd="0" presId="urn:microsoft.com/office/officeart/2018/2/layout/IconLabelList"/>
    <dgm:cxn modelId="{F3A1474F-0114-40F8-85D0-C4D1B776437B}" type="presParOf" srcId="{D18F7CF5-CF44-46D2-BC46-5FEA8C7F7BAF}" destId="{DBB88E61-BBB1-4020-AFFB-0A7C361C0906}" srcOrd="2" destOrd="0" presId="urn:microsoft.com/office/officeart/2018/2/layout/IconLabelList"/>
    <dgm:cxn modelId="{0149AAF4-E18D-45CF-A071-27223867D265}" type="presParOf" srcId="{480E45A9-1D55-46AC-AF7A-DF5F86A2EC39}" destId="{6EC7273B-7BD3-4E6A-9280-4C06AEFE1526}" srcOrd="7" destOrd="0" presId="urn:microsoft.com/office/officeart/2018/2/layout/IconLabelList"/>
    <dgm:cxn modelId="{50BEF698-4B60-4D75-82E3-5C97349D7BB9}" type="presParOf" srcId="{480E45A9-1D55-46AC-AF7A-DF5F86A2EC39}" destId="{836D9C62-5AC1-4EC3-8F06-6BF671952270}" srcOrd="8" destOrd="0" presId="urn:microsoft.com/office/officeart/2018/2/layout/IconLabelList"/>
    <dgm:cxn modelId="{E5C3E106-A67D-4498-888C-8F36B1E0F777}" type="presParOf" srcId="{836D9C62-5AC1-4EC3-8F06-6BF671952270}" destId="{033A644C-950B-4886-9649-EE50F0201E12}" srcOrd="0" destOrd="0" presId="urn:microsoft.com/office/officeart/2018/2/layout/IconLabelList"/>
    <dgm:cxn modelId="{6B4D6436-27C2-4B1D-8C71-5101212631B3}" type="presParOf" srcId="{836D9C62-5AC1-4EC3-8F06-6BF671952270}" destId="{DD4CEF8D-F8D0-490C-A082-4B9D3A3DDA21}" srcOrd="1" destOrd="0" presId="urn:microsoft.com/office/officeart/2018/2/layout/IconLabelList"/>
    <dgm:cxn modelId="{198C786E-0FA2-4A79-8FBC-5364CC1FAEE4}" type="presParOf" srcId="{836D9C62-5AC1-4EC3-8F06-6BF671952270}" destId="{F497A50E-F979-4ACC-BF87-BE9C832CCB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8924CB-8AC9-47F1-95F6-D0F3B925F9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2A123C-8E29-4499-A642-E598C049EB5F}">
      <dgm:prSet/>
      <dgm:spPr/>
      <dgm:t>
        <a:bodyPr/>
        <a:lstStyle/>
        <a:p>
          <a:r>
            <a:rPr lang="nl-NL" dirty="0">
              <a:latin typeface="Agency FB" panose="020B0503020202020204" pitchFamily="34" charset="0"/>
            </a:rPr>
            <a:t>- Publieke overheidsdocumenten bevatten geen persoonsgegevens</a:t>
          </a:r>
          <a:endParaRPr lang="en-US" dirty="0">
            <a:latin typeface="Agency FB" panose="020B0503020202020204" pitchFamily="34" charset="0"/>
          </a:endParaRPr>
        </a:p>
      </dgm:t>
    </dgm:pt>
    <dgm:pt modelId="{5E9C8768-D9F4-45CF-BB59-2EB8A9AB1F53}" type="parTrans" cxnId="{24FC7D15-E1E7-4F9A-888E-EA3D29FD0AB1}">
      <dgm:prSet/>
      <dgm:spPr/>
      <dgm:t>
        <a:bodyPr/>
        <a:lstStyle/>
        <a:p>
          <a:endParaRPr lang="en-US"/>
        </a:p>
      </dgm:t>
    </dgm:pt>
    <dgm:pt modelId="{2188FD62-CB39-49D2-B525-0A05DA128184}" type="sibTrans" cxnId="{24FC7D15-E1E7-4F9A-888E-EA3D29FD0AB1}">
      <dgm:prSet/>
      <dgm:spPr/>
      <dgm:t>
        <a:bodyPr/>
        <a:lstStyle/>
        <a:p>
          <a:endParaRPr lang="en-US"/>
        </a:p>
      </dgm:t>
    </dgm:pt>
    <dgm:pt modelId="{23780EE0-44FA-40A4-82BE-2A38C807731F}">
      <dgm:prSet/>
      <dgm:spPr/>
      <dgm:t>
        <a:bodyPr/>
        <a:lstStyle/>
        <a:p>
          <a:r>
            <a:rPr lang="nl-NL" dirty="0">
              <a:latin typeface="Agency FB" panose="020B0503020202020204" pitchFamily="34" charset="0"/>
            </a:rPr>
            <a:t>- Zorgen voor geen bias</a:t>
          </a:r>
          <a:endParaRPr lang="en-US" dirty="0">
            <a:latin typeface="Agency FB" panose="020B0503020202020204" pitchFamily="34" charset="0"/>
          </a:endParaRPr>
        </a:p>
      </dgm:t>
    </dgm:pt>
    <dgm:pt modelId="{A2250793-11DA-4A3B-A16C-3DDFFACCDEF4}" type="parTrans" cxnId="{A95E0A07-A165-4DAD-A71D-C705B11D43C3}">
      <dgm:prSet/>
      <dgm:spPr/>
      <dgm:t>
        <a:bodyPr/>
        <a:lstStyle/>
        <a:p>
          <a:endParaRPr lang="en-US"/>
        </a:p>
      </dgm:t>
    </dgm:pt>
    <dgm:pt modelId="{7767719A-0D65-4F98-854F-EE3C242BF3D6}" type="sibTrans" cxnId="{A95E0A07-A165-4DAD-A71D-C705B11D43C3}">
      <dgm:prSet/>
      <dgm:spPr/>
      <dgm:t>
        <a:bodyPr/>
        <a:lstStyle/>
        <a:p>
          <a:endParaRPr lang="en-US"/>
        </a:p>
      </dgm:t>
    </dgm:pt>
    <dgm:pt modelId="{E347705B-F054-434C-98FD-854854353471}" type="pres">
      <dgm:prSet presAssocID="{A48924CB-8AC9-47F1-95F6-D0F3B925F9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FAF05-D49B-42C9-88C0-B6DDA909B24B}" type="pres">
      <dgm:prSet presAssocID="{942A123C-8E29-4499-A642-E598C049EB5F}" presName="hierRoot1" presStyleCnt="0"/>
      <dgm:spPr/>
    </dgm:pt>
    <dgm:pt modelId="{D178B174-A3A0-4D91-B97C-BFE070DBC0F5}" type="pres">
      <dgm:prSet presAssocID="{942A123C-8E29-4499-A642-E598C049EB5F}" presName="composite" presStyleCnt="0"/>
      <dgm:spPr/>
    </dgm:pt>
    <dgm:pt modelId="{E3839DFD-E1F9-4887-82A1-3CF3207C9BA6}" type="pres">
      <dgm:prSet presAssocID="{942A123C-8E29-4499-A642-E598C049EB5F}" presName="background" presStyleLbl="node0" presStyleIdx="0" presStyleCnt="2"/>
      <dgm:spPr/>
    </dgm:pt>
    <dgm:pt modelId="{816D6302-9295-4C5C-90CE-EE3B38791929}" type="pres">
      <dgm:prSet presAssocID="{942A123C-8E29-4499-A642-E598C049EB5F}" presName="text" presStyleLbl="fgAcc0" presStyleIdx="0" presStyleCnt="2">
        <dgm:presLayoutVars>
          <dgm:chPref val="3"/>
        </dgm:presLayoutVars>
      </dgm:prSet>
      <dgm:spPr/>
    </dgm:pt>
    <dgm:pt modelId="{A108FE01-2BF3-40A5-A713-0307489E16A9}" type="pres">
      <dgm:prSet presAssocID="{942A123C-8E29-4499-A642-E598C049EB5F}" presName="hierChild2" presStyleCnt="0"/>
      <dgm:spPr/>
    </dgm:pt>
    <dgm:pt modelId="{1B4F8D06-F25B-46A3-8141-97BC130F26F2}" type="pres">
      <dgm:prSet presAssocID="{23780EE0-44FA-40A4-82BE-2A38C807731F}" presName="hierRoot1" presStyleCnt="0"/>
      <dgm:spPr/>
    </dgm:pt>
    <dgm:pt modelId="{9C4C43BD-AF43-41E9-B70A-4C1FAB3FEBCA}" type="pres">
      <dgm:prSet presAssocID="{23780EE0-44FA-40A4-82BE-2A38C807731F}" presName="composite" presStyleCnt="0"/>
      <dgm:spPr/>
    </dgm:pt>
    <dgm:pt modelId="{66C18BFA-5555-480F-8535-BAC443A968C2}" type="pres">
      <dgm:prSet presAssocID="{23780EE0-44FA-40A4-82BE-2A38C807731F}" presName="background" presStyleLbl="node0" presStyleIdx="1" presStyleCnt="2"/>
      <dgm:spPr/>
    </dgm:pt>
    <dgm:pt modelId="{B1B1F48B-22C5-40D8-96A3-134CC9D674C9}" type="pres">
      <dgm:prSet presAssocID="{23780EE0-44FA-40A4-82BE-2A38C807731F}" presName="text" presStyleLbl="fgAcc0" presStyleIdx="1" presStyleCnt="2">
        <dgm:presLayoutVars>
          <dgm:chPref val="3"/>
        </dgm:presLayoutVars>
      </dgm:prSet>
      <dgm:spPr/>
    </dgm:pt>
    <dgm:pt modelId="{209E0897-1265-4D42-AE84-FCEF0B3C63BF}" type="pres">
      <dgm:prSet presAssocID="{23780EE0-44FA-40A4-82BE-2A38C807731F}" presName="hierChild2" presStyleCnt="0"/>
      <dgm:spPr/>
    </dgm:pt>
  </dgm:ptLst>
  <dgm:cxnLst>
    <dgm:cxn modelId="{A95E0A07-A165-4DAD-A71D-C705B11D43C3}" srcId="{A48924CB-8AC9-47F1-95F6-D0F3B925F998}" destId="{23780EE0-44FA-40A4-82BE-2A38C807731F}" srcOrd="1" destOrd="0" parTransId="{A2250793-11DA-4A3B-A16C-3DDFFACCDEF4}" sibTransId="{7767719A-0D65-4F98-854F-EE3C242BF3D6}"/>
    <dgm:cxn modelId="{24FC7D15-E1E7-4F9A-888E-EA3D29FD0AB1}" srcId="{A48924CB-8AC9-47F1-95F6-D0F3B925F998}" destId="{942A123C-8E29-4499-A642-E598C049EB5F}" srcOrd="0" destOrd="0" parTransId="{5E9C8768-D9F4-45CF-BB59-2EB8A9AB1F53}" sibTransId="{2188FD62-CB39-49D2-B525-0A05DA128184}"/>
    <dgm:cxn modelId="{95994F1D-5CA6-4631-B413-795CE5E7FED5}" type="presOf" srcId="{942A123C-8E29-4499-A642-E598C049EB5F}" destId="{816D6302-9295-4C5C-90CE-EE3B38791929}" srcOrd="0" destOrd="0" presId="urn:microsoft.com/office/officeart/2005/8/layout/hierarchy1"/>
    <dgm:cxn modelId="{3592D01F-2BF3-44B1-BF7A-6E15D3A75FAE}" type="presOf" srcId="{23780EE0-44FA-40A4-82BE-2A38C807731F}" destId="{B1B1F48B-22C5-40D8-96A3-134CC9D674C9}" srcOrd="0" destOrd="0" presId="urn:microsoft.com/office/officeart/2005/8/layout/hierarchy1"/>
    <dgm:cxn modelId="{A4555D2C-7460-4CAD-AA7D-D82899721C67}" type="presOf" srcId="{A48924CB-8AC9-47F1-95F6-D0F3B925F998}" destId="{E347705B-F054-434C-98FD-854854353471}" srcOrd="0" destOrd="0" presId="urn:microsoft.com/office/officeart/2005/8/layout/hierarchy1"/>
    <dgm:cxn modelId="{FEFDC5FF-24C8-4A4C-805C-714698400381}" type="presParOf" srcId="{E347705B-F054-434C-98FD-854854353471}" destId="{464FAF05-D49B-42C9-88C0-B6DDA909B24B}" srcOrd="0" destOrd="0" presId="urn:microsoft.com/office/officeart/2005/8/layout/hierarchy1"/>
    <dgm:cxn modelId="{27D14E4C-50B0-4914-838D-BBBF227C43C0}" type="presParOf" srcId="{464FAF05-D49B-42C9-88C0-B6DDA909B24B}" destId="{D178B174-A3A0-4D91-B97C-BFE070DBC0F5}" srcOrd="0" destOrd="0" presId="urn:microsoft.com/office/officeart/2005/8/layout/hierarchy1"/>
    <dgm:cxn modelId="{409FA944-E257-4445-B1F4-25883E6152F1}" type="presParOf" srcId="{D178B174-A3A0-4D91-B97C-BFE070DBC0F5}" destId="{E3839DFD-E1F9-4887-82A1-3CF3207C9BA6}" srcOrd="0" destOrd="0" presId="urn:microsoft.com/office/officeart/2005/8/layout/hierarchy1"/>
    <dgm:cxn modelId="{E98C4539-6554-43EB-B08C-331CA71B743A}" type="presParOf" srcId="{D178B174-A3A0-4D91-B97C-BFE070DBC0F5}" destId="{816D6302-9295-4C5C-90CE-EE3B38791929}" srcOrd="1" destOrd="0" presId="urn:microsoft.com/office/officeart/2005/8/layout/hierarchy1"/>
    <dgm:cxn modelId="{D74C2E3A-C028-4972-A0DC-4BA18B1ADD6B}" type="presParOf" srcId="{464FAF05-D49B-42C9-88C0-B6DDA909B24B}" destId="{A108FE01-2BF3-40A5-A713-0307489E16A9}" srcOrd="1" destOrd="0" presId="urn:microsoft.com/office/officeart/2005/8/layout/hierarchy1"/>
    <dgm:cxn modelId="{7C739587-B6D8-4405-B646-D358E8382502}" type="presParOf" srcId="{E347705B-F054-434C-98FD-854854353471}" destId="{1B4F8D06-F25B-46A3-8141-97BC130F26F2}" srcOrd="1" destOrd="0" presId="urn:microsoft.com/office/officeart/2005/8/layout/hierarchy1"/>
    <dgm:cxn modelId="{55C94B84-38FC-45EE-A746-CEC06C43F1CA}" type="presParOf" srcId="{1B4F8D06-F25B-46A3-8141-97BC130F26F2}" destId="{9C4C43BD-AF43-41E9-B70A-4C1FAB3FEBCA}" srcOrd="0" destOrd="0" presId="urn:microsoft.com/office/officeart/2005/8/layout/hierarchy1"/>
    <dgm:cxn modelId="{C5F4D3D7-56FA-4E53-A5E0-2EEE9A76A2BF}" type="presParOf" srcId="{9C4C43BD-AF43-41E9-B70A-4C1FAB3FEBCA}" destId="{66C18BFA-5555-480F-8535-BAC443A968C2}" srcOrd="0" destOrd="0" presId="urn:microsoft.com/office/officeart/2005/8/layout/hierarchy1"/>
    <dgm:cxn modelId="{5C43B5E0-D8D9-4D21-A808-506603F77589}" type="presParOf" srcId="{9C4C43BD-AF43-41E9-B70A-4C1FAB3FEBCA}" destId="{B1B1F48B-22C5-40D8-96A3-134CC9D674C9}" srcOrd="1" destOrd="0" presId="urn:microsoft.com/office/officeart/2005/8/layout/hierarchy1"/>
    <dgm:cxn modelId="{93F8F210-4AAB-407D-92AC-8BBADCB7B5F4}" type="presParOf" srcId="{1B4F8D06-F25B-46A3-8141-97BC130F26F2}" destId="{209E0897-1265-4D42-AE84-FCEF0B3C63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71EB0-8C8E-4421-85EA-C156D1323A0C}">
      <dsp:nvSpPr>
        <dsp:cNvPr id="0" name=""/>
        <dsp:cNvSpPr/>
      </dsp:nvSpPr>
      <dsp:spPr>
        <a:xfrm>
          <a:off x="555331" y="73110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8B65A-1EAB-4220-A108-F6324BE0BE9A}">
      <dsp:nvSpPr>
        <dsp:cNvPr id="0" name=""/>
        <dsp:cNvSpPr/>
      </dsp:nvSpPr>
      <dsp:spPr>
        <a:xfrm>
          <a:off x="60331" y="18112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b="1" kern="1200" dirty="0">
              <a:latin typeface="Agency FB" panose="020B0503020202020204" pitchFamily="34" charset="0"/>
            </a:rPr>
            <a:t>Data verzamelen: </a:t>
          </a:r>
          <a:r>
            <a:rPr lang="nl-NL" sz="1600" kern="1200" dirty="0">
              <a:latin typeface="Agency FB" panose="020B0503020202020204" pitchFamily="34" charset="0"/>
            </a:rPr>
            <a:t>Beleidsdocumenten (PDF) in zowel Nederlands als Engels</a:t>
          </a:r>
          <a:endParaRPr lang="en-US" sz="1600" kern="1200" dirty="0">
            <a:latin typeface="Agency FB" panose="020B0503020202020204" pitchFamily="34" charset="0"/>
          </a:endParaRPr>
        </a:p>
      </dsp:txBody>
      <dsp:txXfrm>
        <a:off x="60331" y="1811204"/>
        <a:ext cx="1800000" cy="720000"/>
      </dsp:txXfrm>
    </dsp:sp>
    <dsp:sp modelId="{786B5F41-77BC-4261-9312-260FE803A59D}">
      <dsp:nvSpPr>
        <dsp:cNvPr id="0" name=""/>
        <dsp:cNvSpPr/>
      </dsp:nvSpPr>
      <dsp:spPr>
        <a:xfrm>
          <a:off x="2670331" y="73110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8A0ED-09F1-4FA7-8A76-CF7880E99C1D}">
      <dsp:nvSpPr>
        <dsp:cNvPr id="0" name=""/>
        <dsp:cNvSpPr/>
      </dsp:nvSpPr>
      <dsp:spPr>
        <a:xfrm>
          <a:off x="2175331" y="18112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 err="1">
              <a:latin typeface="Agency FB" panose="020B0503020202020204" pitchFamily="34" charset="0"/>
            </a:rPr>
            <a:t>Pretrained</a:t>
          </a:r>
          <a:r>
            <a:rPr lang="nl-NL" sz="1600" kern="1200" dirty="0">
              <a:latin typeface="Agency FB" panose="020B0503020202020204" pitchFamily="34" charset="0"/>
            </a:rPr>
            <a:t> model (LLM-Model)</a:t>
          </a:r>
          <a:endParaRPr lang="en-US" sz="1600" kern="1200" dirty="0">
            <a:latin typeface="Agency FB" panose="020B0503020202020204" pitchFamily="34" charset="0"/>
          </a:endParaRPr>
        </a:p>
      </dsp:txBody>
      <dsp:txXfrm>
        <a:off x="2175331" y="1811204"/>
        <a:ext cx="1800000" cy="720000"/>
      </dsp:txXfrm>
    </dsp:sp>
    <dsp:sp modelId="{5DB0F6EF-C05F-423E-B804-B5DF04871F14}">
      <dsp:nvSpPr>
        <dsp:cNvPr id="0" name=""/>
        <dsp:cNvSpPr/>
      </dsp:nvSpPr>
      <dsp:spPr>
        <a:xfrm>
          <a:off x="4785331" y="73110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EF32A-6E6F-4FA3-AB72-34F7A2663DC3}">
      <dsp:nvSpPr>
        <dsp:cNvPr id="0" name=""/>
        <dsp:cNvSpPr/>
      </dsp:nvSpPr>
      <dsp:spPr>
        <a:xfrm>
          <a:off x="4290331" y="18112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>
              <a:latin typeface="Agency FB" panose="020B0503020202020204" pitchFamily="34" charset="0"/>
            </a:rPr>
            <a:t>RAG-Techniek</a:t>
          </a:r>
          <a:endParaRPr lang="en-US" sz="1600" kern="1200" dirty="0">
            <a:latin typeface="Agency FB" panose="020B0503020202020204" pitchFamily="34" charset="0"/>
          </a:endParaRPr>
        </a:p>
      </dsp:txBody>
      <dsp:txXfrm>
        <a:off x="4290331" y="1811204"/>
        <a:ext cx="1800000" cy="720000"/>
      </dsp:txXfrm>
    </dsp:sp>
    <dsp:sp modelId="{68C416FA-A2D9-41E5-AC94-702B5DBF7F18}">
      <dsp:nvSpPr>
        <dsp:cNvPr id="0" name=""/>
        <dsp:cNvSpPr/>
      </dsp:nvSpPr>
      <dsp:spPr>
        <a:xfrm>
          <a:off x="6900331" y="73110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88E61-BBB1-4020-AFFB-0A7C361C0906}">
      <dsp:nvSpPr>
        <dsp:cNvPr id="0" name=""/>
        <dsp:cNvSpPr/>
      </dsp:nvSpPr>
      <dsp:spPr>
        <a:xfrm>
          <a:off x="6405331" y="18112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>
              <a:latin typeface="Agency FB" panose="020B0503020202020204" pitchFamily="34" charset="0"/>
            </a:rPr>
            <a:t>NLP</a:t>
          </a:r>
          <a:endParaRPr lang="en-US" sz="1600" kern="1200" dirty="0">
            <a:latin typeface="Agency FB" panose="020B0503020202020204" pitchFamily="34" charset="0"/>
          </a:endParaRPr>
        </a:p>
      </dsp:txBody>
      <dsp:txXfrm>
        <a:off x="6405331" y="1811204"/>
        <a:ext cx="1800000" cy="720000"/>
      </dsp:txXfrm>
    </dsp:sp>
    <dsp:sp modelId="{033A644C-950B-4886-9649-EE50F0201E12}">
      <dsp:nvSpPr>
        <dsp:cNvPr id="0" name=""/>
        <dsp:cNvSpPr/>
      </dsp:nvSpPr>
      <dsp:spPr>
        <a:xfrm>
          <a:off x="9015331" y="73110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7A50E-F979-4ACC-BF87-BE9C832CCB30}">
      <dsp:nvSpPr>
        <dsp:cNvPr id="0" name=""/>
        <dsp:cNvSpPr/>
      </dsp:nvSpPr>
      <dsp:spPr>
        <a:xfrm>
          <a:off x="8520331" y="18112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>
              <a:latin typeface="Agency FB" panose="020B0503020202020204" pitchFamily="34" charset="0"/>
            </a:rPr>
            <a:t>Interviews</a:t>
          </a:r>
          <a:endParaRPr lang="en-US" sz="1600" kern="1200" dirty="0">
            <a:latin typeface="Agency FB" panose="020B0503020202020204" pitchFamily="34" charset="0"/>
          </a:endParaRPr>
        </a:p>
      </dsp:txBody>
      <dsp:txXfrm>
        <a:off x="8520331" y="181120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39DFD-E1F9-4887-82A1-3CF3207C9BA6}">
      <dsp:nvSpPr>
        <dsp:cNvPr id="0" name=""/>
        <dsp:cNvSpPr/>
      </dsp:nvSpPr>
      <dsp:spPr>
        <a:xfrm>
          <a:off x="54488" y="1137"/>
          <a:ext cx="4402151" cy="2795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D6302-9295-4C5C-90CE-EE3B38791929}">
      <dsp:nvSpPr>
        <dsp:cNvPr id="0" name=""/>
        <dsp:cNvSpPr/>
      </dsp:nvSpPr>
      <dsp:spPr>
        <a:xfrm>
          <a:off x="543616" y="465809"/>
          <a:ext cx="4402151" cy="2795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>
              <a:latin typeface="Agency FB" panose="020B0503020202020204" pitchFamily="34" charset="0"/>
            </a:rPr>
            <a:t>- Publieke overheidsdocumenten bevatten geen persoonsgegevens</a:t>
          </a:r>
          <a:endParaRPr lang="en-US" sz="4400" kern="1200" dirty="0">
            <a:latin typeface="Agency FB" panose="020B0503020202020204" pitchFamily="34" charset="0"/>
          </a:endParaRPr>
        </a:p>
      </dsp:txBody>
      <dsp:txXfrm>
        <a:off x="625489" y="547682"/>
        <a:ext cx="4238405" cy="2631620"/>
      </dsp:txXfrm>
    </dsp:sp>
    <dsp:sp modelId="{66C18BFA-5555-480F-8535-BAC443A968C2}">
      <dsp:nvSpPr>
        <dsp:cNvPr id="0" name=""/>
        <dsp:cNvSpPr/>
      </dsp:nvSpPr>
      <dsp:spPr>
        <a:xfrm>
          <a:off x="5434895" y="1137"/>
          <a:ext cx="4402151" cy="27953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1F48B-22C5-40D8-96A3-134CC9D674C9}">
      <dsp:nvSpPr>
        <dsp:cNvPr id="0" name=""/>
        <dsp:cNvSpPr/>
      </dsp:nvSpPr>
      <dsp:spPr>
        <a:xfrm>
          <a:off x="5924023" y="465809"/>
          <a:ext cx="4402151" cy="27953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>
              <a:latin typeface="Agency FB" panose="020B0503020202020204" pitchFamily="34" charset="0"/>
            </a:rPr>
            <a:t>- Zorgen voor geen bias</a:t>
          </a:r>
          <a:endParaRPr lang="en-US" sz="4400" kern="1200" dirty="0">
            <a:latin typeface="Agency FB" panose="020B0503020202020204" pitchFamily="34" charset="0"/>
          </a:endParaRPr>
        </a:p>
      </dsp:txBody>
      <dsp:txXfrm>
        <a:off x="6005896" y="547682"/>
        <a:ext cx="4238405" cy="2631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EFF9-CF93-405D-A0A3-E7E7F6AF30FC}" type="datetimeFigureOut">
              <a:rPr lang="nl-NL" smtClean="0"/>
              <a:t>19-03-2025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14B74-26A8-49D3-B597-72CA4839EB0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885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14B74-26A8-49D3-B597-72CA4839EB0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15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31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79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1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13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4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10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85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92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6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40" name="tint">
            <a:extLst>
              <a:ext uri="{FF2B5EF4-FFF2-40B4-BE49-F238E27FC236}">
                <a16:creationId xmlns:a16="http://schemas.microsoft.com/office/drawing/2014/main" id="{454D4344-7A53-4BC2-BE3F-111FE4853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311" y="0"/>
            <a:ext cx="104768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5997" cy="3429000"/>
          </a:xfrm>
          <a:prstGeom prst="rect">
            <a:avLst/>
          </a:prstGeom>
          <a:ln>
            <a:noFill/>
          </a:ln>
          <a:effectLst>
            <a:outerShdw blurRad="342900" dist="228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9797E8-8B33-72D2-F0C2-C8EF72753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5305" y="235881"/>
            <a:ext cx="4210071" cy="28842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700" dirty="0">
                <a:latin typeface="Agency FB" panose="020B0503020202020204" pitchFamily="34" charset="0"/>
              </a:rPr>
              <a:t>Onderzoekproposal</a:t>
            </a:r>
            <a:br>
              <a:rPr lang="nl-NL" sz="3700" dirty="0">
                <a:latin typeface="Agency FB" panose="020B0503020202020204" pitchFamily="34" charset="0"/>
              </a:rPr>
            </a:br>
            <a:br>
              <a:rPr lang="nl-NL" sz="3700" dirty="0">
                <a:latin typeface="Agency FB" panose="020B0503020202020204" pitchFamily="34" charset="0"/>
              </a:rPr>
            </a:br>
            <a:r>
              <a:rPr lang="nl-NL" sz="3700" dirty="0">
                <a:latin typeface="Agency FB" panose="020B0503020202020204" pitchFamily="34" charset="0"/>
              </a:rPr>
              <a:t>Fase 1</a:t>
            </a:r>
            <a:br>
              <a:rPr lang="nl-NL" sz="3700" dirty="0">
                <a:latin typeface="Agency FB" panose="020B0503020202020204" pitchFamily="34" charset="0"/>
              </a:rPr>
            </a:br>
            <a:r>
              <a:rPr lang="nl-NL" sz="3700" dirty="0">
                <a:latin typeface="Agency FB" panose="020B0503020202020204" pitchFamily="34" charset="0"/>
              </a:rPr>
              <a:t>20-3-2025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025908-E37A-5C91-3F79-F67EC2BAD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5305" y="3880965"/>
            <a:ext cx="4210071" cy="2359114"/>
          </a:xfrm>
        </p:spPr>
        <p:txBody>
          <a:bodyPr anchor="b">
            <a:normAutofit/>
          </a:bodyPr>
          <a:lstStyle/>
          <a:p>
            <a:pPr>
              <a:buNone/>
            </a:pPr>
            <a:r>
              <a:rPr lang="nl-NL" b="1" i="0" dirty="0">
                <a:effectLst/>
                <a:latin typeface="Agency FB" panose="020B0503020202020204" pitchFamily="34" charset="0"/>
              </a:rPr>
              <a:t>Nima, </a:t>
            </a:r>
            <a:r>
              <a:rPr lang="nl-NL" b="1" i="0" dirty="0" err="1">
                <a:effectLst/>
                <a:latin typeface="Agency FB" panose="020B0503020202020204" pitchFamily="34" charset="0"/>
              </a:rPr>
              <a:t>Tommi</a:t>
            </a:r>
            <a:r>
              <a:rPr lang="nl-NL" b="1" i="0" dirty="0">
                <a:effectLst/>
                <a:latin typeface="Agency FB" panose="020B0503020202020204" pitchFamily="34" charset="0"/>
              </a:rPr>
              <a:t>, Vince, Jort</a:t>
            </a:r>
          </a:p>
          <a:p>
            <a:pPr>
              <a:buNone/>
            </a:pPr>
            <a:br>
              <a:rPr lang="nl-NL" dirty="0"/>
            </a:br>
            <a:endParaRPr lang="nl-NL" dirty="0"/>
          </a:p>
        </p:txBody>
      </p:sp>
      <p:pic>
        <p:nvPicPr>
          <p:cNvPr id="1026" name="Picture 2" descr="procedure het beleid lijn icoon vector illustratie teken 17587831  Vectorkunst bij Vecteezy">
            <a:extLst>
              <a:ext uri="{FF2B5EF4-FFF2-40B4-BE49-F238E27FC236}">
                <a16:creationId xmlns:a16="http://schemas.microsoft.com/office/drawing/2014/main" id="{227C5AD4-88CD-8C10-A948-76624354F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79" y="849970"/>
            <a:ext cx="5158060" cy="515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1D7AD51E-A168-490B-B8A6-8AFE86E0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A5F98-B9C4-857A-0E3C-64A24A83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gency FB" panose="020B0503020202020204" pitchFamily="34" charset="0"/>
              </a:rPr>
              <a:t>Probleemanalyse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3D207F-010E-6F47-F76B-55F96559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750126"/>
            <a:ext cx="3463068" cy="3261789"/>
          </a:xfrm>
        </p:spPr>
        <p:txBody>
          <a:bodyPr/>
          <a:lstStyle/>
          <a:p>
            <a:r>
              <a:rPr lang="nl-NL" dirty="0">
                <a:latin typeface="Agency FB" panose="020B0503020202020204" pitchFamily="34" charset="0"/>
              </a:rPr>
              <a:t>Context:</a:t>
            </a:r>
          </a:p>
          <a:p>
            <a:pPr marL="342900" indent="-342900">
              <a:buFontTx/>
              <a:buChar char="-"/>
            </a:pPr>
            <a:r>
              <a:rPr lang="nl-NL" dirty="0">
                <a:latin typeface="Agency FB" panose="020B0503020202020204" pitchFamily="34" charset="0"/>
              </a:rPr>
              <a:t>Energietransitie in Europa en Nederland</a:t>
            </a:r>
          </a:p>
          <a:p>
            <a:pPr marL="342900" indent="-342900">
              <a:buFontTx/>
              <a:buChar char="-"/>
            </a:pPr>
            <a:r>
              <a:rPr lang="nl-NL" dirty="0">
                <a:latin typeface="Agency FB" panose="020B0503020202020204" pitchFamily="34" charset="0"/>
              </a:rPr>
              <a:t>Moeilijke toegang tot beleidsmaatregelen en subsidies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0A319B7-85D7-5180-7B34-966D12216E7C}"/>
              </a:ext>
            </a:extLst>
          </p:cNvPr>
          <p:cNvSpPr txBox="1"/>
          <p:nvPr/>
        </p:nvSpPr>
        <p:spPr>
          <a:xfrm>
            <a:off x="4631267" y="2750125"/>
            <a:ext cx="320886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Agency FB" panose="020B0503020202020204" pitchFamily="34" charset="0"/>
              </a:rPr>
              <a:t>Probleemstelling:</a:t>
            </a:r>
          </a:p>
          <a:p>
            <a:endParaRPr lang="nl-NL" sz="2200" dirty="0">
              <a:latin typeface="Agency FB" panose="020B05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sz="2200" dirty="0">
                <a:latin typeface="Agency FB" panose="020B0503020202020204" pitchFamily="34" charset="0"/>
              </a:rPr>
              <a:t>Beleidsdocumenten zijn moeilijk te begrijpen voor burgers</a:t>
            </a:r>
          </a:p>
          <a:p>
            <a:pPr marL="285750" indent="-285750">
              <a:buFontTx/>
              <a:buChar char="-"/>
            </a:pPr>
            <a:endParaRPr lang="nl-NL" sz="2200" dirty="0">
              <a:latin typeface="Agency FB" panose="020B05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sz="2200" dirty="0">
                <a:latin typeface="Agency FB" panose="020B0503020202020204" pitchFamily="34" charset="0"/>
              </a:rPr>
              <a:t>Burgers nemen daardoor minder actie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01623EAA-5859-C932-65EC-273D384EC9C7}"/>
              </a:ext>
            </a:extLst>
          </p:cNvPr>
          <p:cNvSpPr txBox="1"/>
          <p:nvPr/>
        </p:nvSpPr>
        <p:spPr>
          <a:xfrm>
            <a:off x="8458200" y="2750125"/>
            <a:ext cx="29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>
                <a:latin typeface="Agency FB" panose="020B0503020202020204" pitchFamily="34" charset="0"/>
              </a:rPr>
              <a:t>Stakeholders</a:t>
            </a:r>
          </a:p>
          <a:p>
            <a:endParaRPr lang="nl-NL" sz="2200" dirty="0">
              <a:latin typeface="Agency FB" panose="020B05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sz="2200" dirty="0">
                <a:latin typeface="Agency FB" panose="020B0503020202020204" pitchFamily="34" charset="0"/>
              </a:rPr>
              <a:t>Assessor</a:t>
            </a:r>
          </a:p>
          <a:p>
            <a:pPr marL="285750" indent="-285750">
              <a:buFontTx/>
              <a:buChar char="-"/>
            </a:pPr>
            <a:r>
              <a:rPr lang="nl-NL" sz="2200" dirty="0" err="1">
                <a:latin typeface="Agency FB" panose="020B0503020202020204" pitchFamily="34" charset="0"/>
              </a:rPr>
              <a:t>Employer</a:t>
            </a:r>
            <a:r>
              <a:rPr lang="nl-NL" sz="2200" dirty="0">
                <a:latin typeface="Agency FB" panose="020B0503020202020204" pitchFamily="34" charset="0"/>
              </a:rPr>
              <a:t>, Team</a:t>
            </a:r>
          </a:p>
          <a:p>
            <a:pPr marL="285750" indent="-285750">
              <a:buFontTx/>
              <a:buChar char="-"/>
            </a:pPr>
            <a:r>
              <a:rPr lang="nl-NL" sz="2200" dirty="0" err="1">
                <a:latin typeface="Agency FB" panose="020B0503020202020204" pitchFamily="34" charset="0"/>
              </a:rPr>
              <a:t>Datasourcers</a:t>
            </a:r>
            <a:r>
              <a:rPr lang="nl-NL" sz="2200" dirty="0">
                <a:latin typeface="Agency FB" panose="020B0503020202020204" pitchFamily="34" charset="0"/>
              </a:rPr>
              <a:t> (</a:t>
            </a:r>
            <a:r>
              <a:rPr lang="nl-NL" sz="2200" dirty="0" err="1">
                <a:latin typeface="Agency FB" panose="020B0503020202020204" pitchFamily="34" charset="0"/>
              </a:rPr>
              <a:t>Goverment</a:t>
            </a:r>
            <a:r>
              <a:rPr lang="nl-NL" sz="2200" dirty="0">
                <a:latin typeface="Agency FB" panose="020B0503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nl-NL" sz="2200" dirty="0">
                <a:latin typeface="Agency FB" panose="020B0503020202020204" pitchFamily="34" charset="0"/>
              </a:rPr>
              <a:t>Users (Burgers)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E929B40D-45FA-FA4C-8B0D-57CB97EE0864}"/>
              </a:ext>
            </a:extLst>
          </p:cNvPr>
          <p:cNvCxnSpPr>
            <a:cxnSpLocks/>
          </p:cNvCxnSpPr>
          <p:nvPr/>
        </p:nvCxnSpPr>
        <p:spPr>
          <a:xfrm>
            <a:off x="761800" y="3225800"/>
            <a:ext cx="10600467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Picture 2" descr="Geert Wilders (Award) Cardboard Cutout - Celebrity Cutouts">
            <a:extLst>
              <a:ext uri="{FF2B5EF4-FFF2-40B4-BE49-F238E27FC236}">
                <a16:creationId xmlns:a16="http://schemas.microsoft.com/office/drawing/2014/main" id="{F3385E43-4B42-362B-759E-3D0330B8C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01600" y="7489884"/>
            <a:ext cx="28312098" cy="141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at wil Wilders met de woningmarkt? | PropertyNL">
            <a:extLst>
              <a:ext uri="{FF2B5EF4-FFF2-40B4-BE49-F238E27FC236}">
                <a16:creationId xmlns:a16="http://schemas.microsoft.com/office/drawing/2014/main" id="{EA10E8CA-E9CC-E4FF-8B92-79F7561D8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4563" y="-99666"/>
            <a:ext cx="12568237" cy="70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66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C34B1ED3-4FB0-433F-BDED-442EC2ADC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2CF6FAD6-46FE-4ABF-924F-40AEEAE5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D38F80-A0D0-4062-8B61-16440AC9D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6797" y="0"/>
            <a:ext cx="6845203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4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D65C03-79B3-822A-5BD9-1E76F51E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nl-NL" dirty="0">
                <a:latin typeface="Agency FB" panose="020B0503020202020204" pitchFamily="34" charset="0"/>
              </a:rPr>
              <a:t>Doelstelling en onderzoeksvragen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B9AA8FE2-A9E8-F812-8C55-750DEB26D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512" y="2638498"/>
            <a:ext cx="5346796" cy="360158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nl-NL" sz="1900" b="1" dirty="0">
                <a:latin typeface="Agency FB" panose="020B0503020202020204" pitchFamily="34" charset="0"/>
              </a:rPr>
              <a:t>Hoofddoel:</a:t>
            </a:r>
            <a:endParaRPr lang="nl-NL" sz="19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gency FB" panose="020B0503020202020204" pitchFamily="34" charset="0"/>
              </a:rPr>
              <a:t> Ontwikkelen van een LLM-tool die beleidsdocumenten eenvoudig samenvat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9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nl-NL" sz="1900" b="1" dirty="0">
                <a:latin typeface="Agency FB" panose="020B0503020202020204" pitchFamily="34" charset="0"/>
              </a:rPr>
              <a:t>Deelvragen:</a:t>
            </a:r>
            <a:endParaRPr lang="nl-NL" sz="1900" dirty="0">
              <a:latin typeface="Agency FB" panose="020B0503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gency FB" panose="020B0503020202020204" pitchFamily="34" charset="0"/>
              </a:rPr>
              <a:t> </a:t>
            </a:r>
            <a:r>
              <a:rPr lang="nl-NL" sz="1900" dirty="0" err="1">
                <a:latin typeface="Agency FB" panose="020B0503020202020204" pitchFamily="34" charset="0"/>
              </a:rPr>
              <a:t>Pretrained</a:t>
            </a:r>
            <a:r>
              <a:rPr lang="nl-NL" sz="1900" dirty="0">
                <a:latin typeface="Agency FB" panose="020B0503020202020204" pitchFamily="34" charset="0"/>
              </a:rPr>
              <a:t> model of </a:t>
            </a:r>
            <a:r>
              <a:rPr lang="nl-NL" sz="1900" dirty="0" err="1">
                <a:latin typeface="Agency FB" panose="020B0503020202020204" pitchFamily="34" charset="0"/>
              </a:rPr>
              <a:t>from</a:t>
            </a:r>
            <a:r>
              <a:rPr lang="nl-NL" sz="1900" dirty="0">
                <a:latin typeface="Agency FB" panose="020B0503020202020204" pitchFamily="34" charset="0"/>
              </a:rPr>
              <a:t> scratch?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gency FB" panose="020B0503020202020204" pitchFamily="34" charset="0"/>
              </a:rPr>
              <a:t> Hoe verzamelen en preprocessen we data?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gency FB" panose="020B0503020202020204" pitchFamily="34" charset="0"/>
              </a:rPr>
              <a:t> Welke fine-</a:t>
            </a:r>
            <a:r>
              <a:rPr lang="nl-NL" sz="1900" dirty="0" err="1">
                <a:latin typeface="Agency FB" panose="020B0503020202020204" pitchFamily="34" charset="0"/>
              </a:rPr>
              <a:t>tuning</a:t>
            </a:r>
            <a:r>
              <a:rPr lang="nl-NL" sz="1900" dirty="0">
                <a:latin typeface="Agency FB" panose="020B0503020202020204" pitchFamily="34" charset="0"/>
              </a:rPr>
              <a:t> technieken gebruiken we?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900" dirty="0">
                <a:latin typeface="Agency FB" panose="020B0503020202020204" pitchFamily="34" charset="0"/>
              </a:rPr>
              <a:t> beoordelen we nauwkeurigheid en begrijpelijkheid?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1900" dirty="0">
              <a:latin typeface="Agency FB" panose="020B0503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7" descr="Wat wil Wilders met de woningmarkt? | PropertyNL">
            <a:extLst>
              <a:ext uri="{FF2B5EF4-FFF2-40B4-BE49-F238E27FC236}">
                <a16:creationId xmlns:a16="http://schemas.microsoft.com/office/drawing/2014/main" id="{2FA1510F-AC66-41AF-EC3D-83B94AFCE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0217" y="0"/>
            <a:ext cx="12568237" cy="705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lag Van De Europese Unie Eu Europa, Grafisch, Gemeenschap, Standaard  Afbeelding PNG Met Transparante Achtergrond Gratis">
            <a:extLst>
              <a:ext uri="{FF2B5EF4-FFF2-40B4-BE49-F238E27FC236}">
                <a16:creationId xmlns:a16="http://schemas.microsoft.com/office/drawing/2014/main" id="{38ADC84E-8E23-5A14-925A-EF5000B9E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" y="263849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437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370AB0-3216-72CE-1D63-656BB370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nl-NL" dirty="0">
                <a:latin typeface="Agency FB" panose="020B0503020202020204" pitchFamily="34" charset="0"/>
              </a:rPr>
              <a:t>Onze aanpak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41F3CD0-1501-5CF4-9C67-7E60C6B47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10578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7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2C92EB-CFC6-A75D-4FBC-3934A451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nl-NL" dirty="0">
                <a:latin typeface="Agency FB" panose="020B0503020202020204" pitchFamily="34" charset="0"/>
              </a:rPr>
              <a:t>Risico analyse</a:t>
            </a:r>
            <a:endParaRPr lang="nl-NL" dirty="0"/>
          </a:p>
        </p:txBody>
      </p:sp>
      <p:pic>
        <p:nvPicPr>
          <p:cNvPr id="7" name="Graphic 6" descr="Waarschuwing">
            <a:extLst>
              <a:ext uri="{FF2B5EF4-FFF2-40B4-BE49-F238E27FC236}">
                <a16:creationId xmlns:a16="http://schemas.microsoft.com/office/drawing/2014/main" id="{6D3DC827-97F1-EF5E-08F7-D97599F1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B807B8-7981-6B7B-2EE4-5B0DDF8B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nl-NL" b="1" dirty="0">
                <a:latin typeface="Agency FB" panose="020B0503020202020204" pitchFamily="34" charset="0"/>
              </a:rPr>
              <a:t>Risico’s:</a:t>
            </a:r>
            <a:endParaRPr lang="nl-NL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Agency FB" panose="020B0503020202020204" pitchFamily="34" charset="0"/>
              </a:rPr>
              <a:t> Slechte datakwaliteit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Agency FB" panose="020B0503020202020204" pitchFamily="34" charset="0"/>
              </a:rPr>
              <a:t> Weinig feedback</a:t>
            </a:r>
          </a:p>
          <a:p>
            <a:pPr>
              <a:buNone/>
            </a:pPr>
            <a:r>
              <a:rPr lang="nl-NL" b="1" dirty="0">
                <a:latin typeface="Agency FB" panose="020B0503020202020204" pitchFamily="34" charset="0"/>
              </a:rPr>
              <a:t>Maatregelen:</a:t>
            </a:r>
            <a:endParaRPr lang="nl-NL" dirty="0"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Agency FB" panose="020B0503020202020204" pitchFamily="34" charset="0"/>
              </a:rPr>
              <a:t> Tussentijdse tests en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NL" dirty="0">
                <a:latin typeface="Agency FB" panose="020B0503020202020204" pitchFamily="34" charset="0"/>
              </a:rPr>
              <a:t> Alternatieve modellen bij technische problemen</a:t>
            </a:r>
          </a:p>
          <a:p>
            <a:endParaRPr lang="nl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28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801262-9958-8AEF-903A-87A78BFD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nl-NL" dirty="0">
                <a:latin typeface="Agency FB" panose="020B0503020202020204" pitchFamily="34" charset="0"/>
              </a:rPr>
              <a:t>Ethische kader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FB8F875E-BBD7-9A84-292B-066A6F9CD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513803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65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413C739D-903B-4C3A-8CD8-B5F604D96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BDCBAB-016E-6C8A-6042-0C82A4C9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09938"/>
            <a:ext cx="4826830" cy="5530141"/>
          </a:xfrm>
        </p:spPr>
        <p:txBody>
          <a:bodyPr>
            <a:normAutofit/>
          </a:bodyPr>
          <a:lstStyle/>
          <a:p>
            <a:r>
              <a:rPr lang="nl-NL" dirty="0">
                <a:latin typeface="Agency FB" panose="020B0503020202020204" pitchFamily="34" charset="0"/>
              </a:rPr>
              <a:t>Conclusie</a:t>
            </a:r>
            <a:r>
              <a:rPr lang="nl-NL" dirty="0"/>
              <a:t> 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14433" y="0"/>
            <a:ext cx="4826830" cy="6858000"/>
          </a:xfrm>
          <a:prstGeom prst="rect">
            <a:avLst/>
          </a:prstGeom>
          <a:ln>
            <a:noFill/>
          </a:ln>
          <a:effectLst>
            <a:outerShdw blurRad="635000" dist="254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F20BD9-51CB-15AC-F7D2-5AFCC6903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455" y="709938"/>
            <a:ext cx="4016057" cy="5530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Gebruikersvriendelijke LLM-tool 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Betere toegankelijkheid van beleidsdocumenten 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effectLst/>
                <a:latin typeface="Agency FB" panose="020B0503020202020204" pitchFamily="34" charset="0"/>
              </a:rPr>
              <a:t>Meer burger die mee zullen doen in de  energietransitie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04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FE965E88F8140AB8E730AF6F0B556" ma:contentTypeVersion="9" ma:contentTypeDescription="Een nieuw document maken." ma:contentTypeScope="" ma:versionID="61a24eb32c01efcd5938b4e589e95586">
  <xsd:schema xmlns:xsd="http://www.w3.org/2001/XMLSchema" xmlns:xs="http://www.w3.org/2001/XMLSchema" xmlns:p="http://schemas.microsoft.com/office/2006/metadata/properties" xmlns:ns3="015af251-b972-436f-aa11-73a11230ed88" xmlns:ns4="58c49ee6-df29-4bf3-a972-7e1c60153ec7" targetNamespace="http://schemas.microsoft.com/office/2006/metadata/properties" ma:root="true" ma:fieldsID="6b6f775b3864e05c8f94e19d9ad16d94" ns3:_="" ns4:_="">
    <xsd:import namespace="015af251-b972-436f-aa11-73a11230ed88"/>
    <xsd:import namespace="58c49ee6-df29-4bf3-a972-7e1c60153ec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5af251-b972-436f-aa11-73a11230e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49ee6-df29-4bf3-a972-7e1c60153e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5af251-b972-436f-aa11-73a11230ed88" xsi:nil="true"/>
  </documentManagement>
</p:properties>
</file>

<file path=customXml/itemProps1.xml><?xml version="1.0" encoding="utf-8"?>
<ds:datastoreItem xmlns:ds="http://schemas.openxmlformats.org/officeDocument/2006/customXml" ds:itemID="{919E0E16-F604-4A51-A6F7-7AAEA8BC1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5af251-b972-436f-aa11-73a11230ed88"/>
    <ds:schemaRef ds:uri="58c49ee6-df29-4bf3-a972-7e1c60153e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BA2716-0E5C-41D5-B476-8B5769DFD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4D396-A71F-4557-9884-D1FC2D7C096C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58c49ee6-df29-4bf3-a972-7e1c60153ec7"/>
    <ds:schemaRef ds:uri="015af251-b972-436f-aa11-73a11230ed8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176</Words>
  <Application>Microsoft Macintosh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Agency FB</vt:lpstr>
      <vt:lpstr>Aptos</vt:lpstr>
      <vt:lpstr>Arial</vt:lpstr>
      <vt:lpstr>Bierstadt</vt:lpstr>
      <vt:lpstr>BevelVTI</vt:lpstr>
      <vt:lpstr>Onderzoekproposal  Fase 1 20-3-2025</vt:lpstr>
      <vt:lpstr>Probleemanalyse</vt:lpstr>
      <vt:lpstr>Doelstelling en onderzoeksvragen</vt:lpstr>
      <vt:lpstr>Onze aanpak</vt:lpstr>
      <vt:lpstr>Risico analyse</vt:lpstr>
      <vt:lpstr>Ethische kader</vt:lpstr>
      <vt:lpstr>Conclusie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</dc:creator>
  <cp:lastModifiedBy>Vince Ammerlaan (21049599)</cp:lastModifiedBy>
  <cp:revision>2</cp:revision>
  <dcterms:created xsi:type="dcterms:W3CDTF">2025-03-13T12:40:49Z</dcterms:created>
  <dcterms:modified xsi:type="dcterms:W3CDTF">2025-03-19T09:35:18Z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0x010100BF8FE965E88F8140AB8E730AF6F0B556</vt:lpwstr>
  </property>
</Properties>
</file>