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5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8C4A-1156-49FD-80F3-2BE8D5D17113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6F71-ACA1-4A00-A557-234E7611E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59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8C4A-1156-49FD-80F3-2BE8D5D17113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6F71-ACA1-4A00-A557-234E7611E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4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8C4A-1156-49FD-80F3-2BE8D5D17113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6F71-ACA1-4A00-A557-234E7611E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00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8C4A-1156-49FD-80F3-2BE8D5D17113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6F71-ACA1-4A00-A557-234E7611E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8C4A-1156-49FD-80F3-2BE8D5D17113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6F71-ACA1-4A00-A557-234E7611E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75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8C4A-1156-49FD-80F3-2BE8D5D17113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6F71-ACA1-4A00-A557-234E7611E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39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8C4A-1156-49FD-80F3-2BE8D5D17113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6F71-ACA1-4A00-A557-234E7611E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53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8C4A-1156-49FD-80F3-2BE8D5D17113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6F71-ACA1-4A00-A557-234E7611E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69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8C4A-1156-49FD-80F3-2BE8D5D17113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6F71-ACA1-4A00-A557-234E7611E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8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8C4A-1156-49FD-80F3-2BE8D5D17113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6F71-ACA1-4A00-A557-234E7611E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07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8C4A-1156-49FD-80F3-2BE8D5D17113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6F71-ACA1-4A00-A557-234E7611E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65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8C4A-1156-49FD-80F3-2BE8D5D17113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C6F71-ACA1-4A00-A557-234E7611E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22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896610"/>
            <a:ext cx="7776864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682464" y="527278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JFrame</a:t>
            </a:r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837481" y="1687449"/>
            <a:ext cx="7632848" cy="4477855"/>
            <a:chOff x="837481" y="1687449"/>
            <a:chExt cx="7632848" cy="5160590"/>
          </a:xfrm>
        </p:grpSpPr>
        <p:sp>
          <p:nvSpPr>
            <p:cNvPr id="7" name="Rectangle 6"/>
            <p:cNvSpPr/>
            <p:nvPr/>
          </p:nvSpPr>
          <p:spPr>
            <a:xfrm>
              <a:off x="837481" y="1687449"/>
              <a:ext cx="7632848" cy="115212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7481" y="5695911"/>
              <a:ext cx="7632848" cy="115212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7378" y="2834641"/>
              <a:ext cx="2222351" cy="286127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47978" y="2839577"/>
              <a:ext cx="2222351" cy="286127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6301850" y="1711468"/>
            <a:ext cx="216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Jframe</a:t>
            </a:r>
            <a:r>
              <a:rPr lang="fr-FR" dirty="0" smtClean="0"/>
              <a:t> : </a:t>
            </a:r>
            <a:r>
              <a:rPr lang="fr-FR" dirty="0" err="1" smtClean="0"/>
              <a:t>contentPane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37481" y="980728"/>
            <a:ext cx="7632848" cy="64807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628093" y="980728"/>
            <a:ext cx="184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Jframe</a:t>
            </a:r>
            <a:r>
              <a:rPr lang="fr-FR" dirty="0" smtClean="0"/>
              <a:t> : </a:t>
            </a:r>
            <a:r>
              <a:rPr lang="fr-FR" dirty="0" err="1" smtClean="0"/>
              <a:t>menuBar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66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755576" y="381087"/>
            <a:ext cx="7848872" cy="2039801"/>
            <a:chOff x="755576" y="157925"/>
            <a:chExt cx="7848872" cy="4495211"/>
          </a:xfrm>
        </p:grpSpPr>
        <p:sp>
          <p:nvSpPr>
            <p:cNvPr id="4" name="Rectangle 3"/>
            <p:cNvSpPr/>
            <p:nvPr/>
          </p:nvSpPr>
          <p:spPr>
            <a:xfrm>
              <a:off x="755576" y="908720"/>
              <a:ext cx="7776864" cy="37444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6792029" y="157925"/>
              <a:ext cx="1812419" cy="81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chemeClr val="accent6">
                      <a:lumMod val="75000"/>
                    </a:schemeClr>
                  </a:solidFill>
                </a:rPr>
                <a:t>JPanel</a:t>
              </a:r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dirty="0" err="1" smtClean="0">
                  <a:solidFill>
                    <a:schemeClr val="accent6">
                      <a:lumMod val="75000"/>
                    </a:schemeClr>
                  </a:solidFill>
                </a:rPr>
                <a:t>zoneClient</a:t>
              </a:r>
              <a:endParaRPr lang="fr-FR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907976" y="1061120"/>
            <a:ext cx="7480448" cy="1290812"/>
            <a:chOff x="907976" y="1061120"/>
            <a:chExt cx="7480448" cy="1290812"/>
          </a:xfrm>
        </p:grpSpPr>
        <p:sp>
          <p:nvSpPr>
            <p:cNvPr id="5" name="Rectangle 4"/>
            <p:cNvSpPr/>
            <p:nvPr/>
          </p:nvSpPr>
          <p:spPr>
            <a:xfrm>
              <a:off x="907976" y="1061120"/>
              <a:ext cx="7480448" cy="99972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6372200" y="2044155"/>
              <a:ext cx="1709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accent3">
                      <a:lumMod val="75000"/>
                    </a:schemeClr>
                  </a:solidFill>
                </a:rPr>
                <a:t>JToolBar</a:t>
              </a:r>
              <a:r>
                <a:rPr lang="fr-FR" sz="14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fr-FR" sz="1400" dirty="0" err="1" smtClean="0">
                  <a:solidFill>
                    <a:schemeClr val="accent3">
                      <a:lumMod val="75000"/>
                    </a:schemeClr>
                  </a:solidFill>
                </a:rPr>
                <a:t>tbPrincipale</a:t>
              </a:r>
              <a:endParaRPr lang="fr-FR" sz="14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971600" y="1196752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763688" y="1196752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555776" y="1200944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586463" y="1200944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JButton</a:t>
            </a:r>
            <a:endParaRPr lang="fr-FR" sz="12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1763688" y="1190333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JButton</a:t>
            </a:r>
            <a:endParaRPr lang="fr-FR" sz="12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975789" y="1196752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JButton</a:t>
            </a:r>
            <a:endParaRPr lang="fr-FR" sz="12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139952" y="1190333"/>
            <a:ext cx="4176464" cy="73069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139952" y="1190332"/>
            <a:ext cx="2912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Jpanel</a:t>
            </a:r>
            <a:r>
              <a:rPr lang="fr-FR" sz="1200" dirty="0" smtClean="0"/>
              <a:t> (new </a:t>
            </a:r>
            <a:r>
              <a:rPr lang="fr-FR" sz="1200" dirty="0" err="1" smtClean="0"/>
              <a:t>FlowLayout</a:t>
            </a:r>
            <a:r>
              <a:rPr lang="fr-FR" sz="1200" dirty="0" smtClean="0"/>
              <a:t>(</a:t>
            </a:r>
            <a:r>
              <a:rPr lang="fr-FR" sz="1200" dirty="0" err="1" smtClean="0"/>
              <a:t>FlowLayout.RIGHT</a:t>
            </a:r>
            <a:r>
              <a:rPr lang="fr-FR" sz="1200" dirty="0" smtClean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11960" y="1477943"/>
            <a:ext cx="648072" cy="366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948336" y="1477943"/>
            <a:ext cx="1279848" cy="366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300192" y="1477943"/>
            <a:ext cx="1944216" cy="366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Légende encadrée 1 18"/>
          <p:cNvSpPr/>
          <p:nvPr/>
        </p:nvSpPr>
        <p:spPr>
          <a:xfrm>
            <a:off x="431539" y="200118"/>
            <a:ext cx="2282137" cy="400236"/>
          </a:xfrm>
          <a:prstGeom prst="borderCallout1">
            <a:avLst>
              <a:gd name="adj1" fmla="val 42548"/>
              <a:gd name="adj2" fmla="val 104133"/>
              <a:gd name="adj3" fmla="val 129159"/>
              <a:gd name="adj4" fmla="val 1348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523206" y="231022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BorderLayout.NORTH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775330" y="2573288"/>
            <a:ext cx="7861212" cy="2039801"/>
            <a:chOff x="755576" y="157925"/>
            <a:chExt cx="7861212" cy="4495211"/>
          </a:xfrm>
        </p:grpSpPr>
        <p:sp>
          <p:nvSpPr>
            <p:cNvPr id="23" name="Rectangle 22"/>
            <p:cNvSpPr/>
            <p:nvPr/>
          </p:nvSpPr>
          <p:spPr>
            <a:xfrm>
              <a:off x="755576" y="908720"/>
              <a:ext cx="7776864" cy="37444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568470" y="157925"/>
              <a:ext cx="2048318" cy="81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chemeClr val="accent6">
                      <a:lumMod val="75000"/>
                    </a:schemeClr>
                  </a:solidFill>
                </a:rPr>
                <a:t>JScrollPane</a:t>
              </a:r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dirty="0" err="1" smtClean="0">
                  <a:solidFill>
                    <a:schemeClr val="accent6">
                      <a:lumMod val="75000"/>
                    </a:schemeClr>
                  </a:solidFill>
                </a:rPr>
                <a:t>panMail</a:t>
              </a:r>
              <a:endParaRPr lang="fr-FR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5" name="Légende encadrée 1 24"/>
          <p:cNvSpPr/>
          <p:nvPr/>
        </p:nvSpPr>
        <p:spPr>
          <a:xfrm>
            <a:off x="389102" y="2430500"/>
            <a:ext cx="2282137" cy="400236"/>
          </a:xfrm>
          <a:prstGeom prst="borderCallout1">
            <a:avLst>
              <a:gd name="adj1" fmla="val 42548"/>
              <a:gd name="adj2" fmla="val 104133"/>
              <a:gd name="adj3" fmla="val 129159"/>
              <a:gd name="adj4" fmla="val 1348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31539" y="2461404"/>
            <a:ext cx="223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BorderLayout.CENTER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799567" y="5035985"/>
            <a:ext cx="7776864" cy="1201327"/>
            <a:chOff x="774966" y="-703629"/>
            <a:chExt cx="7776864" cy="5356765"/>
          </a:xfrm>
        </p:grpSpPr>
        <p:sp>
          <p:nvSpPr>
            <p:cNvPr id="28" name="Rectangle 27"/>
            <p:cNvSpPr/>
            <p:nvPr/>
          </p:nvSpPr>
          <p:spPr>
            <a:xfrm>
              <a:off x="774966" y="908720"/>
              <a:ext cx="7776864" cy="37444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170505" y="-703629"/>
              <a:ext cx="5372561" cy="1646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chemeClr val="accent6">
                      <a:lumMod val="75000"/>
                    </a:schemeClr>
                  </a:solidFill>
                </a:rPr>
                <a:t>JPanel</a:t>
              </a:r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dirty="0" err="1" smtClean="0">
                  <a:solidFill>
                    <a:schemeClr val="accent6">
                      <a:lumMod val="75000"/>
                    </a:schemeClr>
                  </a:solidFill>
                </a:rPr>
                <a:t>messageTool</a:t>
              </a:r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</a:rPr>
                <a:t> (</a:t>
              </a:r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</a:rPr>
                <a:t>new </a:t>
              </a:r>
              <a:r>
                <a:rPr lang="fr-FR" dirty="0" err="1" smtClean="0">
                  <a:solidFill>
                    <a:schemeClr val="accent6">
                      <a:lumMod val="75000"/>
                    </a:schemeClr>
                  </a:solidFill>
                </a:rPr>
                <a:t>FlowLayout</a:t>
              </a:r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</a:rPr>
                <a:t>(</a:t>
              </a:r>
              <a:r>
                <a:rPr lang="fr-FR" dirty="0" err="1" smtClean="0">
                  <a:solidFill>
                    <a:schemeClr val="accent6">
                      <a:lumMod val="75000"/>
                    </a:schemeClr>
                  </a:solidFill>
                </a:rPr>
                <a:t>FlowLayout.LEFT</a:t>
              </a:r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  <a:endParaRPr lang="fr-FR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Légende encadrée 1 29"/>
          <p:cNvSpPr/>
          <p:nvPr/>
        </p:nvSpPr>
        <p:spPr>
          <a:xfrm>
            <a:off x="304326" y="4846550"/>
            <a:ext cx="2282137" cy="400236"/>
          </a:xfrm>
          <a:prstGeom prst="borderCallout1">
            <a:avLst>
              <a:gd name="adj1" fmla="val 42548"/>
              <a:gd name="adj2" fmla="val 104133"/>
              <a:gd name="adj3" fmla="val 129159"/>
              <a:gd name="adj4" fmla="val 1348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30466" y="4847251"/>
            <a:ext cx="2171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BorderLayout.SOUTH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6671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30</Words>
  <Application>Microsoft Office PowerPoint</Application>
  <PresentationFormat>Affichage à l'écran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Tinebra Vincenzo</dc:creator>
  <cp:lastModifiedBy>Tinebra Vincenzo</cp:lastModifiedBy>
  <cp:revision>6</cp:revision>
  <dcterms:created xsi:type="dcterms:W3CDTF">2017-12-21T07:20:08Z</dcterms:created>
  <dcterms:modified xsi:type="dcterms:W3CDTF">2017-12-21T08:27:33Z</dcterms:modified>
</cp:coreProperties>
</file>