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F0CB9-AF00-404A-961A-23BE93FC9A0E}" v="4" dt="2022-07-20T19:47:41.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userId="03e2943694ad25cc" providerId="LiveId" clId="{ED2F0CB9-AF00-404A-961A-23BE93FC9A0E}"/>
    <pc:docChg chg="custSel addSld modSld">
      <pc:chgData name="Vincent" userId="03e2943694ad25cc" providerId="LiveId" clId="{ED2F0CB9-AF00-404A-961A-23BE93FC9A0E}" dt="2022-07-20T19:56:46.081" v="140"/>
      <pc:docMkLst>
        <pc:docMk/>
      </pc:docMkLst>
      <pc:sldChg chg="addSp delSp modSp mod setBg chgLayout">
        <pc:chgData name="Vincent" userId="03e2943694ad25cc" providerId="LiveId" clId="{ED2F0CB9-AF00-404A-961A-23BE93FC9A0E}" dt="2022-07-20T19:47:58.398" v="94" actId="27614"/>
        <pc:sldMkLst>
          <pc:docMk/>
          <pc:sldMk cId="1058802737" sldId="301"/>
        </pc:sldMkLst>
        <pc:spChg chg="del">
          <ac:chgData name="Vincent" userId="03e2943694ad25cc" providerId="LiveId" clId="{ED2F0CB9-AF00-404A-961A-23BE93FC9A0E}" dt="2022-07-20T19:42:15.961" v="0" actId="700"/>
          <ac:spMkLst>
            <pc:docMk/>
            <pc:sldMk cId="1058802737" sldId="301"/>
            <ac:spMk id="2" creationId="{FEF3A2FC-E75E-01BF-0D3B-64FE989668D7}"/>
          </ac:spMkLst>
        </pc:spChg>
        <pc:spChg chg="del">
          <ac:chgData name="Vincent" userId="03e2943694ad25cc" providerId="LiveId" clId="{ED2F0CB9-AF00-404A-961A-23BE93FC9A0E}" dt="2022-07-20T19:42:15.961" v="0" actId="700"/>
          <ac:spMkLst>
            <pc:docMk/>
            <pc:sldMk cId="1058802737" sldId="301"/>
            <ac:spMk id="3" creationId="{2D10122E-91A0-1468-7297-3226E4104760}"/>
          </ac:spMkLst>
        </pc:spChg>
        <pc:spChg chg="add mod ord">
          <ac:chgData name="Vincent" userId="03e2943694ad25cc" providerId="LiveId" clId="{ED2F0CB9-AF00-404A-961A-23BE93FC9A0E}" dt="2022-07-20T19:47:47.794" v="93" actId="26606"/>
          <ac:spMkLst>
            <pc:docMk/>
            <pc:sldMk cId="1058802737" sldId="301"/>
            <ac:spMk id="4" creationId="{27010A44-F246-FDF5-F99D-D3C3E7A7F520}"/>
          </ac:spMkLst>
        </pc:spChg>
        <pc:spChg chg="add del mod ord">
          <ac:chgData name="Vincent" userId="03e2943694ad25cc" providerId="LiveId" clId="{ED2F0CB9-AF00-404A-961A-23BE93FC9A0E}" dt="2022-07-20T19:44:26.070" v="28" actId="931"/>
          <ac:spMkLst>
            <pc:docMk/>
            <pc:sldMk cId="1058802737" sldId="301"/>
            <ac:spMk id="5" creationId="{FACFAC9B-0145-E94B-5517-E696F22FB4B3}"/>
          </ac:spMkLst>
        </pc:spChg>
        <pc:spChg chg="add del mod">
          <ac:chgData name="Vincent" userId="03e2943694ad25cc" providerId="LiveId" clId="{ED2F0CB9-AF00-404A-961A-23BE93FC9A0E}" dt="2022-07-20T19:45:17.846" v="35"/>
          <ac:spMkLst>
            <pc:docMk/>
            <pc:sldMk cId="1058802737" sldId="301"/>
            <ac:spMk id="8" creationId="{BBFAA145-D071-5C32-C714-852A1C85F42C}"/>
          </ac:spMkLst>
        </pc:spChg>
        <pc:spChg chg="add mod">
          <ac:chgData name="Vincent" userId="03e2943694ad25cc" providerId="LiveId" clId="{ED2F0CB9-AF00-404A-961A-23BE93FC9A0E}" dt="2022-07-20T19:47:47.794" v="93" actId="26606"/>
          <ac:spMkLst>
            <pc:docMk/>
            <pc:sldMk cId="1058802737" sldId="301"/>
            <ac:spMk id="9" creationId="{46B9C463-1153-4E7A-F63D-0789A23388EB}"/>
          </ac:spMkLst>
        </pc:spChg>
        <pc:spChg chg="add">
          <ac:chgData name="Vincent" userId="03e2943694ad25cc" providerId="LiveId" clId="{ED2F0CB9-AF00-404A-961A-23BE93FC9A0E}" dt="2022-07-20T19:47:47.794" v="93" actId="26606"/>
          <ac:spMkLst>
            <pc:docMk/>
            <pc:sldMk cId="1058802737" sldId="301"/>
            <ac:spMk id="14" creationId="{0AB6E427-3F73-4C06-A5D5-AE52C3883B50}"/>
          </ac:spMkLst>
        </pc:spChg>
        <pc:spChg chg="add">
          <ac:chgData name="Vincent" userId="03e2943694ad25cc" providerId="LiveId" clId="{ED2F0CB9-AF00-404A-961A-23BE93FC9A0E}" dt="2022-07-20T19:47:47.794" v="93" actId="26606"/>
          <ac:spMkLst>
            <pc:docMk/>
            <pc:sldMk cId="1058802737" sldId="301"/>
            <ac:spMk id="16" creationId="{D8C9BDAA-0390-4B39-9B5C-BC95E5120DA4}"/>
          </ac:spMkLst>
        </pc:spChg>
        <pc:picChg chg="add mod ord">
          <ac:chgData name="Vincent" userId="03e2943694ad25cc" providerId="LiveId" clId="{ED2F0CB9-AF00-404A-961A-23BE93FC9A0E}" dt="2022-07-20T19:47:58.398" v="94" actId="27614"/>
          <ac:picMkLst>
            <pc:docMk/>
            <pc:sldMk cId="1058802737" sldId="301"/>
            <ac:picMk id="7" creationId="{0E8712F3-BD8B-4700-ED73-4E445EDC35DA}"/>
          </ac:picMkLst>
        </pc:picChg>
        <pc:cxnChg chg="add">
          <ac:chgData name="Vincent" userId="03e2943694ad25cc" providerId="LiveId" clId="{ED2F0CB9-AF00-404A-961A-23BE93FC9A0E}" dt="2022-07-20T19:47:47.794" v="93" actId="26606"/>
          <ac:cxnSpMkLst>
            <pc:docMk/>
            <pc:sldMk cId="1058802737" sldId="301"/>
            <ac:cxnSpMk id="18" creationId="{E04A321A-A039-4720-87B4-66A4210E0D57}"/>
          </ac:cxnSpMkLst>
        </pc:cxnChg>
      </pc:sldChg>
      <pc:sldChg chg="addSp delSp modSp new mod chgLayout">
        <pc:chgData name="Vincent" userId="03e2943694ad25cc" providerId="LiveId" clId="{ED2F0CB9-AF00-404A-961A-23BE93FC9A0E}" dt="2022-07-20T19:54:18.545" v="119" actId="27636"/>
        <pc:sldMkLst>
          <pc:docMk/>
          <pc:sldMk cId="1725839486" sldId="302"/>
        </pc:sldMkLst>
        <pc:spChg chg="del">
          <ac:chgData name="Vincent" userId="03e2943694ad25cc" providerId="LiveId" clId="{ED2F0CB9-AF00-404A-961A-23BE93FC9A0E}" dt="2022-07-20T19:48:46.643" v="97" actId="700"/>
          <ac:spMkLst>
            <pc:docMk/>
            <pc:sldMk cId="1725839486" sldId="302"/>
            <ac:spMk id="2" creationId="{96BB307E-D74D-D6B3-8997-1C4835D9E440}"/>
          </ac:spMkLst>
        </pc:spChg>
        <pc:spChg chg="del">
          <ac:chgData name="Vincent" userId="03e2943694ad25cc" providerId="LiveId" clId="{ED2F0CB9-AF00-404A-961A-23BE93FC9A0E}" dt="2022-07-20T19:48:46.643" v="97" actId="700"/>
          <ac:spMkLst>
            <pc:docMk/>
            <pc:sldMk cId="1725839486" sldId="302"/>
            <ac:spMk id="3" creationId="{3D184AF0-B76E-6F33-E4FC-929F6C550437}"/>
          </ac:spMkLst>
        </pc:spChg>
        <pc:spChg chg="add mod ord">
          <ac:chgData name="Vincent" userId="03e2943694ad25cc" providerId="LiveId" clId="{ED2F0CB9-AF00-404A-961A-23BE93FC9A0E}" dt="2022-07-20T19:49:26.299" v="114" actId="20577"/>
          <ac:spMkLst>
            <pc:docMk/>
            <pc:sldMk cId="1725839486" sldId="302"/>
            <ac:spMk id="4" creationId="{E000092E-7E80-65A4-0717-BE356A69B667}"/>
          </ac:spMkLst>
        </pc:spChg>
        <pc:spChg chg="add mod ord">
          <ac:chgData name="Vincent" userId="03e2943694ad25cc" providerId="LiveId" clId="{ED2F0CB9-AF00-404A-961A-23BE93FC9A0E}" dt="2022-07-20T19:54:18.545" v="119" actId="27636"/>
          <ac:spMkLst>
            <pc:docMk/>
            <pc:sldMk cId="1725839486" sldId="302"/>
            <ac:spMk id="5" creationId="{15137FDA-0621-341C-9CDA-D2CEE5E58F81}"/>
          </ac:spMkLst>
        </pc:spChg>
      </pc:sldChg>
      <pc:sldChg chg="modSp new mod">
        <pc:chgData name="Vincent" userId="03e2943694ad25cc" providerId="LiveId" clId="{ED2F0CB9-AF00-404A-961A-23BE93FC9A0E}" dt="2022-07-20T19:56:46.081" v="140"/>
        <pc:sldMkLst>
          <pc:docMk/>
          <pc:sldMk cId="991824111" sldId="303"/>
        </pc:sldMkLst>
        <pc:spChg chg="mod">
          <ac:chgData name="Vincent" userId="03e2943694ad25cc" providerId="LiveId" clId="{ED2F0CB9-AF00-404A-961A-23BE93FC9A0E}" dt="2022-07-20T19:55:25.338" v="135" actId="20577"/>
          <ac:spMkLst>
            <pc:docMk/>
            <pc:sldMk cId="991824111" sldId="303"/>
            <ac:spMk id="2" creationId="{51371109-764E-0A26-2CD9-1B473DB4971D}"/>
          </ac:spMkLst>
        </pc:spChg>
        <pc:spChg chg="mod">
          <ac:chgData name="Vincent" userId="03e2943694ad25cc" providerId="LiveId" clId="{ED2F0CB9-AF00-404A-961A-23BE93FC9A0E}" dt="2022-07-20T19:56:46.081" v="140"/>
          <ac:spMkLst>
            <pc:docMk/>
            <pc:sldMk cId="991824111" sldId="303"/>
            <ac:spMk id="3" creationId="{6F5FBA11-648D-945E-C5F5-1F90B51FBD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Benefits of CI/CD to </a:t>
            </a:r>
            <a:r>
              <a:rPr lang="en-US" sz="4400" dirty="0" err="1">
                <a:solidFill>
                  <a:schemeClr val="tx1"/>
                </a:solidFill>
              </a:rPr>
              <a:t>UdaPeople</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VINCENT WACHIRA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58749" y="963997"/>
            <a:ext cx="3787457" cy="4938361"/>
          </a:xfrm>
        </p:spPr>
        <p:txBody>
          <a:bodyPr vert="horz" lIns="91440" tIns="45720" rIns="91440" bIns="45720" rtlCol="0" anchor="ctr">
            <a:normAutofit/>
          </a:bodyPr>
          <a:lstStyle/>
          <a:p>
            <a:pPr algn="r"/>
            <a:r>
              <a:rPr lang="en-US" dirty="0"/>
              <a:t>What are CI/CD Pipelines</a:t>
            </a:r>
            <a:endParaRPr lang="en-US"/>
          </a:p>
        </p:txBody>
      </p:sp>
      <p:cxnSp>
        <p:nvCxnSpPr>
          <p:cNvPr id="15" name="Straight Connector 14">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8AB1DC79-D0B8-B8D6-C325-FECD3E6A1E5E}"/>
              </a:ext>
            </a:extLst>
          </p:cNvPr>
          <p:cNvSpPr>
            <a:spLocks noGrp="1"/>
          </p:cNvSpPr>
          <p:nvPr>
            <p:ph idx="1"/>
          </p:nvPr>
        </p:nvSpPr>
        <p:spPr>
          <a:xfrm>
            <a:off x="5301798" y="963507"/>
            <a:ext cx="5968181" cy="4938851"/>
          </a:xfrm>
        </p:spPr>
        <p:txBody>
          <a:bodyPr anchor="ctr">
            <a:normAutofit/>
          </a:bodyPr>
          <a:lstStyle/>
          <a:p>
            <a:r>
              <a:rPr lang="en-US" dirty="0"/>
              <a:t>CI/CD is a method to frequently deliver apps to customers by introducing automation into the stages of app development.</a:t>
            </a:r>
          </a:p>
          <a:p>
            <a:r>
              <a:rPr lang="en-US" dirty="0"/>
              <a:t>CI/CD bridges the gaps between development and operation activities and teams by enforcing automation in building, testing and deployment of applications.</a:t>
            </a:r>
            <a:endParaRPr lang="en-GB"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27010A44-F246-FDF5-F99D-D3C3E7A7F520}"/>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How do We Implement CI/CD</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B9C463-1153-4E7A-F63D-0789A23388EB}"/>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1700">
                <a:solidFill>
                  <a:srgbClr val="FFFFFF"/>
                </a:solidFill>
              </a:rPr>
              <a:t>A CI/CD pipeline can be divided into four main stages: Source, Build, Test &amp; Deployment.</a:t>
            </a:r>
          </a:p>
          <a:p>
            <a:pPr>
              <a:spcAft>
                <a:spcPts val="600"/>
              </a:spcAft>
              <a:buFont typeface="Calibri" panose="020F0502020204030204" pitchFamily="34" charset="0"/>
            </a:pPr>
            <a:endParaRPr lang="en-US" sz="1700">
              <a:solidFill>
                <a:srgbClr val="FFFFFF"/>
              </a:solidFill>
            </a:endParaRPr>
          </a:p>
          <a:p>
            <a:pPr>
              <a:spcAft>
                <a:spcPts val="600"/>
              </a:spcAft>
              <a:buFont typeface="Calibri" panose="020F0502020204030204" pitchFamily="34" charset="0"/>
            </a:pPr>
            <a:r>
              <a:rPr lang="en-US" sz="1700">
                <a:solidFill>
                  <a:srgbClr val="FFFFFF"/>
                </a:solidFill>
              </a:rPr>
              <a:t>Each subsequent stage must be completed before continuing to the next stage. All the stages are continuously monitored for errors or any discrepancies, and feedback is provided to the delivery team.</a:t>
            </a:r>
          </a:p>
        </p:txBody>
      </p:sp>
      <p:pic>
        <p:nvPicPr>
          <p:cNvPr id="7" name="Content Placeholder 6" descr="Diagram&#10;&#10;Description automatically generated">
            <a:extLst>
              <a:ext uri="{FF2B5EF4-FFF2-40B4-BE49-F238E27FC236}">
                <a16:creationId xmlns:a16="http://schemas.microsoft.com/office/drawing/2014/main" id="{0E8712F3-BD8B-4700-ED73-4E445EDC35DA}"/>
              </a:ext>
            </a:extLst>
          </p:cNvPr>
          <p:cNvPicPr>
            <a:picLocks noGrp="1" noChangeAspect="1"/>
          </p:cNvPicPr>
          <p:nvPr>
            <p:ph idx="1"/>
          </p:nvPr>
        </p:nvPicPr>
        <p:blipFill>
          <a:blip r:embed="rId2"/>
          <a:stretch/>
        </p:blipFill>
        <p:spPr>
          <a:xfrm>
            <a:off x="4742017" y="2358302"/>
            <a:ext cx="6798082" cy="2141396"/>
          </a:xfrm>
          <a:prstGeom prst="rect">
            <a:avLst/>
          </a:prstGeom>
        </p:spPr>
      </p:pic>
    </p:spTree>
    <p:extLst>
      <p:ext uri="{BB962C8B-B14F-4D97-AF65-F5344CB8AC3E}">
        <p14:creationId xmlns:p14="http://schemas.microsoft.com/office/powerpoint/2010/main" val="105880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0092E-7E80-65A4-0717-BE356A69B667}"/>
              </a:ext>
            </a:extLst>
          </p:cNvPr>
          <p:cNvSpPr>
            <a:spLocks noGrp="1"/>
          </p:cNvSpPr>
          <p:nvPr>
            <p:ph type="title"/>
          </p:nvPr>
        </p:nvSpPr>
        <p:spPr/>
        <p:txBody>
          <a:bodyPr/>
          <a:lstStyle/>
          <a:p>
            <a:r>
              <a:rPr lang="en-GB" dirty="0"/>
              <a:t>Benefits of CI/CD</a:t>
            </a:r>
          </a:p>
        </p:txBody>
      </p:sp>
      <p:sp>
        <p:nvSpPr>
          <p:cNvPr id="5" name="Content Placeholder 4">
            <a:extLst>
              <a:ext uri="{FF2B5EF4-FFF2-40B4-BE49-F238E27FC236}">
                <a16:creationId xmlns:a16="http://schemas.microsoft.com/office/drawing/2014/main" id="{15137FDA-0621-341C-9CDA-D2CEE5E58F81}"/>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Reduce Cost. Less developer time on issues from new developer code.</a:t>
            </a:r>
          </a:p>
          <a:p>
            <a:pPr marL="457200" indent="-457200">
              <a:buFont typeface="+mj-lt"/>
              <a:buAutoNum type="arabicPeriod"/>
            </a:pPr>
            <a:r>
              <a:rPr lang="en-US" dirty="0"/>
              <a:t>Avoid Cost. Less bugs in production and less time in testing.</a:t>
            </a:r>
          </a:p>
          <a:p>
            <a:pPr marL="457200" indent="-457200">
              <a:buFont typeface="+mj-lt"/>
              <a:buAutoNum type="arabicPeriod"/>
            </a:pPr>
            <a:r>
              <a:rPr lang="en-US" dirty="0"/>
              <a:t>Avoid Cost. Prevent embarrassing or costly security holes.</a:t>
            </a:r>
          </a:p>
          <a:p>
            <a:pPr marL="457200" indent="-457200">
              <a:buFont typeface="+mj-lt"/>
              <a:buAutoNum type="arabicPeriod"/>
            </a:pPr>
            <a:r>
              <a:rPr lang="en-US" dirty="0"/>
              <a:t>Avoid Cost. Less human error, Faster deployments.</a:t>
            </a:r>
          </a:p>
          <a:p>
            <a:pPr marL="457200" indent="-457200">
              <a:buFont typeface="+mj-lt"/>
              <a:buAutoNum type="arabicPeriod"/>
            </a:pPr>
            <a:r>
              <a:rPr lang="en-US" dirty="0"/>
              <a:t>Reduce Cost. Less infrastructure costs from unused resources.</a:t>
            </a:r>
          </a:p>
          <a:p>
            <a:pPr marL="457200" indent="-457200">
              <a:buFont typeface="+mj-lt"/>
              <a:buAutoNum type="arabicPeriod"/>
            </a:pPr>
            <a:r>
              <a:rPr lang="en-US" dirty="0"/>
              <a:t>Increase Revenue. New value-generating features released more quickly.</a:t>
            </a:r>
          </a:p>
          <a:p>
            <a:pPr marL="457200" indent="-457200">
              <a:buFont typeface="+mj-lt"/>
              <a:buAutoNum type="arabicPeriod"/>
            </a:pPr>
            <a:r>
              <a:rPr lang="en-US" dirty="0"/>
              <a:t>Increase Revenue. Less time to market.</a:t>
            </a:r>
          </a:p>
          <a:p>
            <a:pPr marL="457200" indent="-457200">
              <a:buFont typeface="+mj-lt"/>
              <a:buAutoNum type="arabicPeriod"/>
            </a:pPr>
            <a:r>
              <a:rPr lang="en-US" dirty="0"/>
              <a:t>Protect Revenue. Reduced downtime from a deploy-related crash or major bug.</a:t>
            </a:r>
          </a:p>
          <a:p>
            <a:pPr marL="457200" indent="-457200">
              <a:buFont typeface="+mj-lt"/>
              <a:buAutoNum type="arabicPeriod"/>
            </a:pPr>
            <a:r>
              <a:rPr lang="en-US" dirty="0"/>
              <a:t>Protect Revenue. Quick undo to return production to working state.</a:t>
            </a:r>
            <a:endParaRPr lang="en-GB" dirty="0"/>
          </a:p>
        </p:txBody>
      </p:sp>
    </p:spTree>
    <p:extLst>
      <p:ext uri="{BB962C8B-B14F-4D97-AF65-F5344CB8AC3E}">
        <p14:creationId xmlns:p14="http://schemas.microsoft.com/office/powerpoint/2010/main" val="172583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1109-764E-0A26-2CD9-1B473DB4971D}"/>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6F5FBA11-648D-945E-C5F5-1F90B51FBDB8}"/>
              </a:ext>
            </a:extLst>
          </p:cNvPr>
          <p:cNvSpPr>
            <a:spLocks noGrp="1"/>
          </p:cNvSpPr>
          <p:nvPr>
            <p:ph idx="1"/>
          </p:nvPr>
        </p:nvSpPr>
        <p:spPr/>
        <p:txBody>
          <a:bodyPr/>
          <a:lstStyle/>
          <a:p>
            <a:r>
              <a:rPr lang="en-US" dirty="0"/>
              <a:t>The benefits of an automated CI/CD pipeline range from practical considerations like code quality and rapid bug fixes, to ensuring you’re building the right thing for your users and improving your entire software development process.</a:t>
            </a:r>
          </a:p>
          <a:p>
            <a:endParaRPr lang="en-US" dirty="0"/>
          </a:p>
          <a:p>
            <a:r>
              <a:rPr lang="en-US" dirty="0"/>
              <a:t>Despite the name DevOps suggesting a focus on developer and operations teams, building a CI/CD pipeline provides an opportunity for collaboration across a whole range of functions. By streamlining the steps to release your product, you provide your team with more insights into how your product is used and free up individuals’ time so they can focus on innovation.</a:t>
            </a:r>
            <a:endParaRPr lang="en-GB" dirty="0"/>
          </a:p>
        </p:txBody>
      </p:sp>
    </p:spTree>
    <p:extLst>
      <p:ext uri="{BB962C8B-B14F-4D97-AF65-F5344CB8AC3E}">
        <p14:creationId xmlns:p14="http://schemas.microsoft.com/office/powerpoint/2010/main" val="9918241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{DF022F0D-4093-4EE8-BE0C-7D3DFD83C369}tf22712842_win32</Template>
  <TotalTime>20</TotalTime>
  <Words>334</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Bookman Old Style</vt:lpstr>
      <vt:lpstr>Calibri</vt:lpstr>
      <vt:lpstr>Franklin Gothic Book</vt:lpstr>
      <vt:lpstr>1_RetrospectVTI</vt:lpstr>
      <vt:lpstr>Benefits of CI/CD to UdaPeople</vt:lpstr>
      <vt:lpstr>What are CI/CD Pipelines</vt:lpstr>
      <vt:lpstr>How do We Implement CI/CD</vt:lpstr>
      <vt:lpstr>Benefits of CI/CD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CI/CD to UdaPeople</dc:title>
  <dc:creator>Vincent Wachira</dc:creator>
  <cp:lastModifiedBy>Vincent Wachira</cp:lastModifiedBy>
  <cp:revision>1</cp:revision>
  <dcterms:created xsi:type="dcterms:W3CDTF">2022-07-20T19:35:54Z</dcterms:created>
  <dcterms:modified xsi:type="dcterms:W3CDTF">2022-07-20T19:56:50Z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