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26" r:id="rId3"/>
    <p:sldId id="360" r:id="rId4"/>
    <p:sldId id="361" r:id="rId5"/>
    <p:sldId id="313" r:id="rId6"/>
    <p:sldId id="358" r:id="rId7"/>
    <p:sldId id="362" r:id="rId8"/>
    <p:sldId id="363" r:id="rId9"/>
    <p:sldId id="367" r:id="rId10"/>
    <p:sldId id="368" r:id="rId11"/>
    <p:sldId id="364" r:id="rId12"/>
    <p:sldId id="365" r:id="rId13"/>
    <p:sldId id="36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797"/>
    <a:srgbClr val="FF5B5B"/>
    <a:srgbClr val="FF8989"/>
    <a:srgbClr val="FF616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rgbClr val="C00000"/>
            </a:gs>
            <a:gs pos="89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DB9E8FB-F7A2-F751-88FE-D092307D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76" y="1874520"/>
            <a:ext cx="3223285" cy="20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page détail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II/ Le carrousel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8C5CE-F553-B097-6D88-8CCEEBCD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42" y="1932494"/>
            <a:ext cx="4256716" cy="47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section compétences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L’affichage des compétences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1FC23-F565-AB76-8291-7DAD11F2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66" y="1572091"/>
            <a:ext cx="7041990" cy="49403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CFCCD1-D56F-2B79-AB0A-E66E5B09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3" y="3297709"/>
            <a:ext cx="4907705" cy="31016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E1BC2A-0B25-2931-5979-CBE9C6DE5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11" y="2960354"/>
            <a:ext cx="214902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formulaire de contact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L’envoi du mail et l’alerte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CB84FF-EF29-59A5-E788-1E192069D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59" y="2375556"/>
            <a:ext cx="8355031" cy="37967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8D7D1C-2D83-0CF6-498E-D0259FE0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13" y="2375556"/>
            <a:ext cx="8616121" cy="37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footer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Les liens du footer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5D7D2-F375-1B69-FB7A-F1E2EC06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5" y="2230340"/>
            <a:ext cx="8179824" cy="42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3E21A4-DC3B-C610-4B3D-E26461B7700C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de la présentation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5A4869-3377-21B6-F2B4-849CFE51C379}"/>
              </a:ext>
            </a:extLst>
          </p:cNvPr>
          <p:cNvSpPr txBox="1"/>
          <p:nvPr/>
        </p:nvSpPr>
        <p:spPr>
          <a:xfrm>
            <a:off x="1951348" y="2177592"/>
            <a:ext cx="7371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de ma carte des compétences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Offres d’emplois intéressantes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de mon portfolio et de son hébergeur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code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8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 mentale de compétences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6D59F9-DBE0-1589-A8A5-F0730B4E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" y="1528629"/>
            <a:ext cx="11755224" cy="47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Offres d’emploi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A49B8-FFA4-AB96-FCD4-4DB8CD02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28" y="94268"/>
            <a:ext cx="3222816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3609F7-C496-B3F8-9A71-023FAAE80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97" y="1306733"/>
            <a:ext cx="5186279" cy="57304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BD7BE6-F817-61FD-C4E0-44B219CE4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6" y="179146"/>
            <a:ext cx="331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837036-CCEC-0A3E-E44F-D14AEF1F7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0" y="2024502"/>
            <a:ext cx="10044240" cy="38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section 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Le composant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A0945C-603E-44A6-F1D8-8DC9738C6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48" y="2418336"/>
            <a:ext cx="9432303" cy="40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section projets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L’affichage des projets avec le fichier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json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EDB0E3-872C-07A5-7D41-1C0003CC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" y="4472103"/>
            <a:ext cx="6603723" cy="15828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D054CF-E189-7747-B34A-A40D8647B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70" y="1306733"/>
            <a:ext cx="5757408" cy="54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3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section projets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II/ Les boutons de tri et filtre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411003-F06A-5AD5-F3E9-6AFA251F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92" y="2562595"/>
            <a:ext cx="5235394" cy="24690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3901A-E89D-A802-4D08-056AAF1E6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" y="2285978"/>
            <a:ext cx="5502117" cy="20042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A1367F-4201-7611-EB79-CB640249B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99" y="3401438"/>
            <a:ext cx="6535919" cy="32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page détail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L’affichage des détails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E1FE56-7494-C5D7-2544-95C3303C2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97" y="1306733"/>
            <a:ext cx="4996346" cy="5304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5937E4-CA2E-9130-2111-4830FA9B6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74" y="2394408"/>
            <a:ext cx="4130159" cy="42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112</Words>
  <Application>Microsoft Office PowerPoint</Application>
  <PresentationFormat>Grand écran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186</cp:revision>
  <dcterms:created xsi:type="dcterms:W3CDTF">2023-01-31T23:21:09Z</dcterms:created>
  <dcterms:modified xsi:type="dcterms:W3CDTF">2023-07-28T13:50:21Z</dcterms:modified>
</cp:coreProperties>
</file>