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26" r:id="rId3"/>
    <p:sldId id="359" r:id="rId4"/>
    <p:sldId id="313" r:id="rId5"/>
    <p:sldId id="358" r:id="rId6"/>
    <p:sldId id="31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797"/>
    <a:srgbClr val="FF5B5B"/>
    <a:srgbClr val="FF8989"/>
    <a:srgbClr val="FF616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9000">
              <a:srgbClr val="C00000"/>
            </a:gs>
            <a:gs pos="89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DB9E8FB-F7A2-F751-88FE-D092307D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76" y="1874520"/>
            <a:ext cx="3223285" cy="20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3E21A4-DC3B-C610-4B3D-E26461B7700C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de la présentation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5A4869-3377-21B6-F2B4-849CFE51C379}"/>
              </a:ext>
            </a:extLst>
          </p:cNvPr>
          <p:cNvSpPr txBox="1"/>
          <p:nvPr/>
        </p:nvSpPr>
        <p:spPr>
          <a:xfrm>
            <a:off x="1951348" y="2177592"/>
            <a:ext cx="73717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de ma carte des compétences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Offres d’emplois intéressantes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de mon portfolio et de son hébergeur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code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8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5D6B3-B6FD-AA8B-17CB-6CC6C10C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cartementale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6046E-D9E9-2ECA-BDDF-720F71FB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</a:t>
            </a:r>
          </a:p>
        </p:txBody>
      </p:sp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des images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6E7E00-B8EA-719C-8E28-06C113B979ED}"/>
              </a:ext>
            </a:extLst>
          </p:cNvPr>
          <p:cNvSpPr txBox="1"/>
          <p:nvPr/>
        </p:nvSpPr>
        <p:spPr>
          <a:xfrm>
            <a:off x="546754" y="1825207"/>
            <a:ext cx="45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I/ Le middleware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sharp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33F8D2-AA06-1B5B-D697-D12A496E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0" y="2194539"/>
            <a:ext cx="6408975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5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41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cartementale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175</cp:revision>
  <dcterms:created xsi:type="dcterms:W3CDTF">2023-01-31T23:21:09Z</dcterms:created>
  <dcterms:modified xsi:type="dcterms:W3CDTF">2023-07-26T02:01:15Z</dcterms:modified>
</cp:coreProperties>
</file>