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0" r:id="rId13"/>
    <p:sldId id="272" r:id="rId14"/>
    <p:sldId id="274" r:id="rId15"/>
    <p:sldId id="275" r:id="rId16"/>
    <p:sldId id="276" r:id="rId17"/>
    <p:sldId id="271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69345-FF6E-1EB1-72DB-E33E9E021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78A613-4153-31C1-E282-83BB6F9FA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867A7-C814-7EB6-84D7-E66F53F4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0ED5E-21A2-C0C3-4C3C-5732D2C6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220EB-F6F2-F8A1-C493-F4015B42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FDF39-1333-3535-80D3-AA10C757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4BB1D7-8690-4252-F34E-2FA8FE67B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84904-4E94-50A5-76A2-9DF51778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3107B-1EEF-E4F0-EA87-AD747530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8C174-830D-E042-3343-5F3F3FA5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0721A6-B00B-E9F3-2B0E-B8B04C0F8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3BB3EF-DB1A-6C9C-DB95-700DCE81D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46FEC-50D6-DE86-642F-C5D00782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AA1DC-1B56-03F4-1DF8-1C79315C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2559B-9B7E-29E5-251C-508A2921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1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3AE10-B663-6338-1FFF-8495B499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78C15-64ED-6E33-CD9D-DE96A38A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2242F3-D3EA-5EC3-2EFC-A4FAF0F4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DB3D9-22B0-E970-D996-53C6286A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B050E6-1D8D-3044-35FB-68BD4B0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A5EC5-3369-57C6-1B44-1E0C2507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9EF8AC-BFF4-A4CA-DFBC-8F2BDF06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954D95-E1B2-2DAF-7D83-EAC68695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1A7AC-C192-FEE7-D81F-84BEA05F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CFEE9-30A0-731E-0A3D-31B50A79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38FF5-68CA-83D4-F31F-91F9129D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0707-BCF6-ECD1-E6DE-56A89982D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E02244-CE6E-9994-6D99-15E721B0F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89730B-9AD7-57C3-EBFB-A3957BDA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A0DE14-895C-F561-7B4B-50079D3C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4AD4ED-A209-CC41-DF9B-0DBB0DD7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D5A17-C25F-7F4B-25A2-26BDF4EC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D88ADF-CC9F-638C-ABA4-CED25BBD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935E1B-1DC4-D10C-736D-CCFA56185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268359-17E6-A0A7-6BF8-01A554B9F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0E4091-BF6C-94C3-DF3F-66B67E3F6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558F85-E560-5C69-ACAE-75C7AC91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BD22C4-308A-AEE8-B391-53486E77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CDAE65-FFAA-5497-26DB-A8AA758F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4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A80DC-D37E-1932-86D8-9471C417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BFF92C-979A-B777-9990-CB447C65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BBB8C0-112F-CD67-E270-4A1DF2F5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BDD162-F056-F409-CD0F-C52F56AF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AA0D2A-BE63-73A5-5CE7-6B8A5508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78E49A-92ED-4CE6-4C9D-5D0E1ED4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FB994-A41F-1185-D0D1-0F69A188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80C02-8705-DFF4-8A3F-A47787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FEF55A-6E0C-5E74-DFEF-9595D3BD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2256D7-527C-6E33-B45B-38FAA82A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6D3796-E488-E8C5-A357-6BBE139E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162AE-2CD5-CACF-7930-ED153CBF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7AD01-9934-3AC9-D376-DE2DEF3B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302BC-A34D-A09C-960B-F0805903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AA9C6B-2C82-3C1D-CD40-599827230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BC6111-C37C-96CB-7990-34EDA6CF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85E0C1-A203-1EBA-7698-6DAC82AA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6A9287-AB2E-FC62-7FCF-A819AFAE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D3A2CD-D959-DF5B-383B-DB463D30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4AED05-2F48-6CD7-E847-22847E92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9C5CCA-1D8A-59D3-638A-E78415B2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34CF5-3912-6351-8D4C-7B84767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B7555-AFAD-1113-FF20-DF65567EE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25EE17-1344-E861-A7F8-B06E3F4C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bg1">
                <a:lumMod val="85000"/>
              </a:schemeClr>
            </a:gs>
            <a:gs pos="88000">
              <a:schemeClr val="accent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61F338-81F8-5423-4F42-D458135CA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01" y="2667095"/>
            <a:ext cx="2425397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IV/ Le footer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BA9D62-8AE7-8A9A-6F39-7755301D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70" y="2890412"/>
            <a:ext cx="3591426" cy="26768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C3F3C8-E783-E435-93DD-D56B588D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91" y="2356701"/>
            <a:ext cx="4306441" cy="38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LE RESPONSIVE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7A057B-4C32-482A-58F7-3C20CD96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111" y="1482384"/>
            <a:ext cx="3686689" cy="52204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618BCC8-60F9-0504-C842-98DC1A084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17" y="1662408"/>
            <a:ext cx="1159427" cy="48603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9688E3B-9C51-DF80-90B4-FDAE32C9B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32" y="2430857"/>
            <a:ext cx="3353268" cy="49536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18F199-2F5C-D2B1-50D3-D90897E7B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261" y="4576383"/>
            <a:ext cx="4645281" cy="4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MAQUETTE MOBILE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3F2ABA-7ABE-DC57-E959-C3CBD40C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74" y="1766103"/>
            <a:ext cx="1243090" cy="488779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B26BDA9-9B4A-0948-50CA-FAE1C96CDD4E}"/>
              </a:ext>
            </a:extLst>
          </p:cNvPr>
          <p:cNvSpPr/>
          <p:nvPr/>
        </p:nvSpPr>
        <p:spPr>
          <a:xfrm>
            <a:off x="2896464" y="2639505"/>
            <a:ext cx="815174" cy="254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287C05-4201-CF51-C2E7-8DBE2DA8D4EE}"/>
              </a:ext>
            </a:extLst>
          </p:cNvPr>
          <p:cNvSpPr/>
          <p:nvPr/>
        </p:nvSpPr>
        <p:spPr>
          <a:xfrm>
            <a:off x="2942380" y="3174476"/>
            <a:ext cx="723341" cy="254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436DE25-D050-6097-56C8-34F84F8DD89F}"/>
              </a:ext>
            </a:extLst>
          </p:cNvPr>
          <p:cNvSpPr/>
          <p:nvPr/>
        </p:nvSpPr>
        <p:spPr>
          <a:xfrm>
            <a:off x="3035431" y="4637988"/>
            <a:ext cx="815174" cy="254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5EB11D-C9CB-2EC4-5E22-54020B68B729}"/>
              </a:ext>
            </a:extLst>
          </p:cNvPr>
          <p:cNvSpPr txBox="1"/>
          <p:nvPr/>
        </p:nvSpPr>
        <p:spPr>
          <a:xfrm>
            <a:off x="3850605" y="2582101"/>
            <a:ext cx="509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 lieu d’un texte ‘rechercher’, un icône de loupe 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91DF5-DEDA-E517-FC65-E6606C2C1EA8}"/>
              </a:ext>
            </a:extLst>
          </p:cNvPr>
          <p:cNvSpPr txBox="1"/>
          <p:nvPr/>
        </p:nvSpPr>
        <p:spPr>
          <a:xfrm>
            <a:off x="3850604" y="3174476"/>
            <a:ext cx="53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filtres sont maintenant sur deux lignes au lieu d’une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C229DA-E506-29BB-62EE-2664028CBBD5}"/>
              </a:ext>
            </a:extLst>
          </p:cNvPr>
          <p:cNvSpPr txBox="1"/>
          <p:nvPr/>
        </p:nvSpPr>
        <p:spPr>
          <a:xfrm>
            <a:off x="3989572" y="4637988"/>
            <a:ext cx="591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hébergements populaires sont maintenant en première position et tout les hébergements sont en colonne</a:t>
            </a:r>
            <a:endParaRPr lang="en-US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0B5970A-B043-1846-6FCA-810E62BCB42F}"/>
              </a:ext>
            </a:extLst>
          </p:cNvPr>
          <p:cNvSpPr/>
          <p:nvPr/>
        </p:nvSpPr>
        <p:spPr>
          <a:xfrm>
            <a:off x="2960379" y="2003196"/>
            <a:ext cx="1029193" cy="254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3B67582-1167-B6D4-B713-3B666075E80A}"/>
              </a:ext>
            </a:extLst>
          </p:cNvPr>
          <p:cNvSpPr txBox="1"/>
          <p:nvPr/>
        </p:nvSpPr>
        <p:spPr>
          <a:xfrm>
            <a:off x="4062953" y="2003196"/>
            <a:ext cx="64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bordure au passage de la souris se trouve maintenant en bas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MOBILE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22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I/ La navbar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36DA0E-4A34-5419-142F-7DA383AB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86" y="3053255"/>
            <a:ext cx="2676899" cy="1790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244F941-1A2B-4F2B-EA12-82227509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53" y="2805571"/>
            <a:ext cx="262926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MOBILE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II/ La barre de recherche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72242F-AC64-4A52-8AC2-8D7669B5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7" y="2655690"/>
            <a:ext cx="10287786" cy="7733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C87609-9DFD-F300-5AB2-2364589E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340" y="4302413"/>
            <a:ext cx="2105319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MOBILE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III/ Les filtres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068A4E-3C0E-B93E-ADED-CCE5E743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93" y="2667775"/>
            <a:ext cx="224821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MOBILE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IV/ Les hébergements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E65FEA-00A3-BAA3-2D48-E61B6CB6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2824078"/>
            <a:ext cx="344853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MAQUETTE TABLETTE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F0E6F96-C0E2-8F1C-E0FE-8E12E7E5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37" y="1690688"/>
            <a:ext cx="3451784" cy="4887798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93109738-9AA3-9C0A-E85F-DC8D57EF17DF}"/>
              </a:ext>
            </a:extLst>
          </p:cNvPr>
          <p:cNvSpPr/>
          <p:nvPr/>
        </p:nvSpPr>
        <p:spPr>
          <a:xfrm>
            <a:off x="5066121" y="5788058"/>
            <a:ext cx="1777739" cy="33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9711EF-A64C-0253-2A71-036CC2251037}"/>
              </a:ext>
            </a:extLst>
          </p:cNvPr>
          <p:cNvSpPr txBox="1"/>
          <p:nvPr/>
        </p:nvSpPr>
        <p:spPr>
          <a:xfrm>
            <a:off x="7125881" y="5788058"/>
            <a:ext cx="390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hébergements populaires ne sont plus sur le côté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6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TABLETTE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I/ Les hébergements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ADFCCF-979B-5702-62D0-95C3907B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14" y="2672040"/>
            <a:ext cx="230537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I/ Les validateurs de code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113854-17DB-6DD9-35F5-015C1AA88EA4}"/>
              </a:ext>
            </a:extLst>
          </p:cNvPr>
          <p:cNvSpPr txBox="1"/>
          <p:nvPr/>
        </p:nvSpPr>
        <p:spPr>
          <a:xfrm>
            <a:off x="2705492" y="3586056"/>
            <a:ext cx="52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https://validator.w3.org/#validate_by_upload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8C5B3-5ADE-05AA-5CE4-FE4BDA601270}"/>
              </a:ext>
            </a:extLst>
          </p:cNvPr>
          <p:cNvSpPr txBox="1"/>
          <p:nvPr/>
        </p:nvSpPr>
        <p:spPr>
          <a:xfrm>
            <a:off x="2705492" y="5030293"/>
            <a:ext cx="55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https://jigsaw.w3.org/css-validator/#validate_by_upload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4A00E3-E539-905F-AD33-A9F94C4D6BF7}"/>
              </a:ext>
            </a:extLst>
          </p:cNvPr>
          <p:cNvSpPr txBox="1"/>
          <p:nvPr/>
        </p:nvSpPr>
        <p:spPr>
          <a:xfrm>
            <a:off x="612742" y="3101419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Validateur HTML :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533E0B-4499-6902-A842-023093B6C1FA}"/>
              </a:ext>
            </a:extLst>
          </p:cNvPr>
          <p:cNvSpPr txBox="1"/>
          <p:nvPr/>
        </p:nvSpPr>
        <p:spPr>
          <a:xfrm>
            <a:off x="612742" y="4440026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Validateur CSS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PRESENTATION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Vincent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En formation </a:t>
            </a:r>
            <a:r>
              <a:rPr lang="fr-FR" sz="2800" dirty="0"/>
              <a:t>depuis</a:t>
            </a:r>
            <a:r>
              <a:rPr lang="en-US" sz="2800" dirty="0"/>
              <a:t> le 01/12/2022</a:t>
            </a:r>
          </a:p>
          <a:p>
            <a:endParaRPr lang="en-US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BTS </a:t>
            </a:r>
            <a:r>
              <a:rPr lang="fr-FR" sz="2800" dirty="0"/>
              <a:t>Comptabilité</a:t>
            </a:r>
          </a:p>
        </p:txBody>
      </p:sp>
    </p:spTree>
    <p:extLst>
      <p:ext uri="{BB962C8B-B14F-4D97-AF65-F5344CB8AC3E}">
        <p14:creationId xmlns:p14="http://schemas.microsoft.com/office/powerpoint/2010/main" val="6496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II/ Git et Git Hub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7D882C-1743-60CE-384A-737BE6CC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51" y="2386760"/>
            <a:ext cx="9693897" cy="35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CONCLUSION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Figma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42372"/>
            <a:ext cx="1077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Améliorer</a:t>
            </a:r>
            <a:r>
              <a:rPr lang="en-US" sz="2800" dirty="0"/>
              <a:t> en CSS (display flex…) et en HTML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Font Awesome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157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LE  PROJET  BOOKI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Languages </a:t>
            </a:r>
            <a:r>
              <a:rPr lang="fr-FR" dirty="0"/>
              <a:t>utilisés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La maquette</a:t>
            </a:r>
          </a:p>
          <a:p>
            <a:endParaRPr lang="en-US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Objectifs</a:t>
            </a:r>
            <a:r>
              <a:rPr lang="en-US" sz="2800" dirty="0"/>
              <a:t> </a:t>
            </a:r>
            <a:r>
              <a:rPr lang="fr-FR" sz="2800" dirty="0"/>
              <a:t>du</a:t>
            </a:r>
            <a:r>
              <a:rPr lang="en-US" sz="2800" dirty="0"/>
              <a:t> </a:t>
            </a:r>
            <a:r>
              <a:rPr lang="fr-FR" sz="2800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35288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MAQUETTE PC ET MA VERSION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A7B595B-4995-E370-198F-27BDB0B80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03" y="1690688"/>
            <a:ext cx="3997007" cy="48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ED1D16-6634-DC31-E4DE-B610C282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17" y="2495419"/>
            <a:ext cx="5849166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22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I/ La navbar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5ADEDD-43EC-E8DC-8E84-8B2D6342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3" y="4831487"/>
            <a:ext cx="6087325" cy="82879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F31EABC-A8E8-1461-385D-C562A02C7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740" y="5045829"/>
            <a:ext cx="485842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II/ La barre de recherche et les icônes Font Awesome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11007C-C2BC-555A-DDD4-CF700848A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" y="3754309"/>
            <a:ext cx="5296639" cy="19814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7DB169C-F53C-D3F9-9602-29F9918A6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7" y="2427740"/>
            <a:ext cx="11500701" cy="9253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70F3ED-063C-3C2D-3DF7-B30D39279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285" y="4182993"/>
            <a:ext cx="324847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III/ Les filtres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4B925C-9C4C-4EB2-D620-492A40B0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2566527"/>
            <a:ext cx="7373379" cy="13146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ACEAE0-FB6F-51D8-3D70-8DC3B42F5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66" y="4421174"/>
            <a:ext cx="513469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III/ Les hébergements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16A2AB-329F-D6A2-87A2-79A7D53B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4" y="2026514"/>
            <a:ext cx="5010849" cy="18100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2E536A-1356-D62C-E9A3-7F3069CD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56" y="3429000"/>
            <a:ext cx="1880116" cy="32852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DB681B-6D8E-0F5D-DDA3-B59DEE19F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4530061"/>
            <a:ext cx="550621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IV/ Les activités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A0316E-64DF-E573-5B22-9925E4CF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524" y="2984680"/>
            <a:ext cx="4439270" cy="20386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31CB0EB-E239-A299-C8F8-6FD3E3D6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18" y="3022786"/>
            <a:ext cx="304842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260</Words>
  <Application>Microsoft Office PowerPoint</Application>
  <PresentationFormat>Grand écran</PresentationFormat>
  <Paragraphs>54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Copperplate Gothic Bold</vt:lpstr>
      <vt:lpstr>Wingdings</vt:lpstr>
      <vt:lpstr>Thème Office</vt:lpstr>
      <vt:lpstr>Présentation PowerPoint</vt:lpstr>
      <vt:lpstr>PRESENTATION</vt:lpstr>
      <vt:lpstr>LE  PROJET  BOOKI</vt:lpstr>
      <vt:lpstr>LA MAQUETTE PC ET MA VERSION</vt:lpstr>
      <vt:lpstr>LA PARTIE CODE PC</vt:lpstr>
      <vt:lpstr>LA PARTIE CODE PC</vt:lpstr>
      <vt:lpstr>LA PARTIE CODE PC</vt:lpstr>
      <vt:lpstr>LA PARTIE CODE PC</vt:lpstr>
      <vt:lpstr>LA PARTIE CODE PC</vt:lpstr>
      <vt:lpstr>LA PARTIE CODE PC</vt:lpstr>
      <vt:lpstr>LE RESPONSIVE</vt:lpstr>
      <vt:lpstr>LA MAQUETTE MOBILE</vt:lpstr>
      <vt:lpstr>LA PARTIE CODE MOBILE</vt:lpstr>
      <vt:lpstr>LA PARTIE CODE MOBILE</vt:lpstr>
      <vt:lpstr>LA PARTIE CODE MOBILE</vt:lpstr>
      <vt:lpstr>LA PARTIE CODE MOBILE</vt:lpstr>
      <vt:lpstr>LA MAQUETTE TABLETTE</vt:lpstr>
      <vt:lpstr>LA PARTIE CODE TABLETTE</vt:lpstr>
      <vt:lpstr>LES OUTILS</vt:lpstr>
      <vt:lpstr>LES OUTILS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11</cp:revision>
  <dcterms:created xsi:type="dcterms:W3CDTF">2023-01-31T23:21:09Z</dcterms:created>
  <dcterms:modified xsi:type="dcterms:W3CDTF">2023-02-02T18:01:28Z</dcterms:modified>
</cp:coreProperties>
</file>