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81" r:id="rId10"/>
    <p:sldId id="282" r:id="rId11"/>
    <p:sldId id="268" r:id="rId12"/>
    <p:sldId id="283" r:id="rId13"/>
    <p:sldId id="284" r:id="rId14"/>
    <p:sldId id="269" r:id="rId15"/>
    <p:sldId id="285" r:id="rId16"/>
    <p:sldId id="286" r:id="rId17"/>
    <p:sldId id="278" r:id="rId18"/>
    <p:sldId id="279" r:id="rId19"/>
    <p:sldId id="28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bg1">
                <a:lumMod val="85000"/>
              </a:schemeClr>
            </a:gs>
            <a:gs pos="88000">
              <a:schemeClr val="accent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4E3031-77F0-2D1E-1C37-0FEE9977C74F}"/>
              </a:ext>
            </a:extLst>
          </p:cNvPr>
          <p:cNvSpPr txBox="1"/>
          <p:nvPr/>
        </p:nvSpPr>
        <p:spPr>
          <a:xfrm>
            <a:off x="3112416" y="2262433"/>
            <a:ext cx="59671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SOPHIE BLUEL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59EAF7-BF2A-6088-7B29-4060DEEA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2772"/>
            <a:ext cx="5630061" cy="34104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86D9718-57EA-7F3C-6C63-041A5B14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210" y="3429000"/>
            <a:ext cx="248637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PAGE DE CONNEXION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 Le HTML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5A7D41-1558-AA8C-8FFD-C37D2F8B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724435"/>
            <a:ext cx="655411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PAGE DE CONNEXION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6D3017-7BE6-7C2F-61A7-D7F2AF4C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23" y="2168269"/>
            <a:ext cx="4896533" cy="426779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D36C837-5DAF-4343-116A-B7D73FB5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879" y="1976208"/>
            <a:ext cx="3577861" cy="46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PAGE DE CONNEXION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CBE2AA0-43B4-CA06-383B-3A990BF6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63" y="2141453"/>
            <a:ext cx="6143674" cy="43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 La fenêtre modale partie HTML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SUPRESSION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BDAD111-3758-48CC-10B5-750CF3B8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2356762"/>
            <a:ext cx="978354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La fenêtre modale partie CSS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SUPRESSION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483699-45F8-7E46-2675-C8D52DC6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56" y="2150024"/>
            <a:ext cx="1614900" cy="45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La fenêtre modale partie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SUPRESSION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AF8A3F-9406-632D-B4C0-677E4AD9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2687823"/>
            <a:ext cx="749722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9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OUTILS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I/ Les validateurs de code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9113854-17DB-6DD9-35F5-015C1AA88EA4}"/>
              </a:ext>
            </a:extLst>
          </p:cNvPr>
          <p:cNvSpPr txBox="1"/>
          <p:nvPr/>
        </p:nvSpPr>
        <p:spPr>
          <a:xfrm>
            <a:off x="2705492" y="3586056"/>
            <a:ext cx="52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https://validator.w3.org/#validate_by_upload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8C5B3-5ADE-05AA-5CE4-FE4BDA601270}"/>
              </a:ext>
            </a:extLst>
          </p:cNvPr>
          <p:cNvSpPr txBox="1"/>
          <p:nvPr/>
        </p:nvSpPr>
        <p:spPr>
          <a:xfrm>
            <a:off x="2705492" y="5030293"/>
            <a:ext cx="55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https://jigsaw.w3.org/css-validator/#validate_by_upload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4A00E3-E539-905F-AD33-A9F94C4D6BF7}"/>
              </a:ext>
            </a:extLst>
          </p:cNvPr>
          <p:cNvSpPr txBox="1"/>
          <p:nvPr/>
        </p:nvSpPr>
        <p:spPr>
          <a:xfrm>
            <a:off x="612742" y="3101419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Validateur HTML :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533E0B-4499-6902-A842-023093B6C1FA}"/>
              </a:ext>
            </a:extLst>
          </p:cNvPr>
          <p:cNvSpPr txBox="1"/>
          <p:nvPr/>
        </p:nvSpPr>
        <p:spPr>
          <a:xfrm>
            <a:off x="612742" y="4440026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Validateur CSS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OUTILS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II/ Git et Git Hub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15D70D-0D53-05C4-4F60-E0F7EF3A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96" y="2579196"/>
            <a:ext cx="9709608" cy="22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OUTILS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III/ Kanban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1C9310-2E9E-82B1-D7B4-E86B37D1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43" y="2300140"/>
            <a:ext cx="7794514" cy="38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PRESENTATION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Vincent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59289"/>
            <a:ext cx="1225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En formation </a:t>
            </a:r>
            <a:r>
              <a:rPr lang="fr-FR" sz="2800" dirty="0"/>
              <a:t>depuis</a:t>
            </a:r>
            <a:r>
              <a:rPr lang="en-US" sz="2800" dirty="0"/>
              <a:t> le 01/12/2022</a:t>
            </a:r>
          </a:p>
          <a:p>
            <a:endParaRPr lang="en-US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BTS </a:t>
            </a:r>
            <a:r>
              <a:rPr lang="fr-FR" sz="2800" dirty="0"/>
              <a:t>Comptabilité</a:t>
            </a:r>
          </a:p>
        </p:txBody>
      </p:sp>
    </p:spTree>
    <p:extLst>
      <p:ext uri="{BB962C8B-B14F-4D97-AF65-F5344CB8AC3E}">
        <p14:creationId xmlns:p14="http://schemas.microsoft.com/office/powerpoint/2010/main" val="6496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CONCLUSION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Kanban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3551533"/>
            <a:ext cx="1077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Améliorer</a:t>
            </a:r>
            <a:r>
              <a:rPr lang="en-US" sz="2800" dirty="0"/>
              <a:t> en JavaScript </a:t>
            </a:r>
          </a:p>
        </p:txBody>
      </p:sp>
    </p:spTree>
    <p:extLst>
      <p:ext uri="{BB962C8B-B14F-4D97-AF65-F5344CB8AC3E}">
        <p14:creationId xmlns:p14="http://schemas.microsoft.com/office/powerpoint/2010/main" val="19157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  PROJET  BLUEL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Languages </a:t>
            </a:r>
            <a:r>
              <a:rPr lang="fr-FR" dirty="0"/>
              <a:t>utilisés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59289"/>
            <a:ext cx="1225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La maquette</a:t>
            </a:r>
          </a:p>
          <a:p>
            <a:endParaRPr lang="en-US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Objectifs</a:t>
            </a:r>
            <a:r>
              <a:rPr lang="en-US" sz="2800" dirty="0"/>
              <a:t> </a:t>
            </a:r>
            <a:r>
              <a:rPr lang="fr-FR" sz="2800" dirty="0"/>
              <a:t>du</a:t>
            </a:r>
            <a:r>
              <a:rPr lang="en-US" sz="2800" dirty="0"/>
              <a:t> </a:t>
            </a:r>
            <a:r>
              <a:rPr lang="fr-FR" sz="2800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35288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CINQ TÂCHES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A0F940-08B3-2C0E-9B05-E92FB3ED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47" y="1690688"/>
            <a:ext cx="5832106" cy="465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RECUPERER DYNAMIQUEMENT LES PROJETS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22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I/ Le HTML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504397-0B0C-A763-ADDB-4DD8AEB3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686615"/>
            <a:ext cx="982164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RECUPERER DYNAMIQUEMENT LES PROJETS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50900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II/ Le code javascript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45BAD1-DD24-A7B2-932E-D772FDDA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581" y="2331006"/>
            <a:ext cx="6766838" cy="427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 FILTRE DES PROJETS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I/Le HTML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B982D0-B906-F53D-06CF-9B17D530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2766920"/>
            <a:ext cx="887853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649306-BAB9-32DD-A512-66912C69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71" y="2272435"/>
            <a:ext cx="5332258" cy="42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570DB2-5FA3-795C-C064-BF309589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31" y="2026514"/>
            <a:ext cx="5017658" cy="46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565</TotalTime>
  <Words>204</Words>
  <Application>Microsoft Office PowerPoint</Application>
  <PresentationFormat>Grand écran</PresentationFormat>
  <Paragraphs>50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Copperplate Gothic Bold</vt:lpstr>
      <vt:lpstr>Times New Roman</vt:lpstr>
      <vt:lpstr>Wingdings</vt:lpstr>
      <vt:lpstr>Thème Office</vt:lpstr>
      <vt:lpstr>Présentation PowerPoint</vt:lpstr>
      <vt:lpstr>PRESENTATION</vt:lpstr>
      <vt:lpstr>LE  PROJET  BLUEL</vt:lpstr>
      <vt:lpstr>LES CINQ TÂCHES</vt:lpstr>
      <vt:lpstr>RECUPERER DYNAMIQUEMENT LES PROJETS</vt:lpstr>
      <vt:lpstr>RECUPERER DYNAMIQUEMENT LES PROJETS</vt:lpstr>
      <vt:lpstr>LE FILTRE DES PROJETS</vt:lpstr>
      <vt:lpstr>LA PARTIE CODE PC</vt:lpstr>
      <vt:lpstr>LA PARTIE CODE PC</vt:lpstr>
      <vt:lpstr>LA PARTIE CODE PC</vt:lpstr>
      <vt:lpstr>LA PAGE DE CONNEXION</vt:lpstr>
      <vt:lpstr>LA PAGE DE CONNEXION</vt:lpstr>
      <vt:lpstr>LA PAGE DE CONNEXION</vt:lpstr>
      <vt:lpstr>LA MODALE DE SUPRESSION DE PROJET</vt:lpstr>
      <vt:lpstr>LA MODALE DE SUPRESSION DE PROJET</vt:lpstr>
      <vt:lpstr>LA MODALE DE SUPRESSION DE PROJET</vt:lpstr>
      <vt:lpstr>LES OUTILS</vt:lpstr>
      <vt:lpstr>LES OUTILS</vt:lpstr>
      <vt:lpstr>LES OUTILS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14</cp:revision>
  <dcterms:created xsi:type="dcterms:W3CDTF">2023-01-31T23:21:09Z</dcterms:created>
  <dcterms:modified xsi:type="dcterms:W3CDTF">2023-02-22T17:57:15Z</dcterms:modified>
</cp:coreProperties>
</file>