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62" r:id="rId4"/>
    <p:sldId id="299" r:id="rId5"/>
    <p:sldId id="263" r:id="rId6"/>
    <p:sldId id="288" r:id="rId7"/>
    <p:sldId id="264" r:id="rId8"/>
    <p:sldId id="265" r:id="rId9"/>
    <p:sldId id="289" r:id="rId10"/>
    <p:sldId id="266" r:id="rId11"/>
    <p:sldId id="267" r:id="rId12"/>
    <p:sldId id="281" r:id="rId13"/>
    <p:sldId id="282" r:id="rId14"/>
    <p:sldId id="290" r:id="rId15"/>
    <p:sldId id="268" r:id="rId16"/>
    <p:sldId id="283" r:id="rId17"/>
    <p:sldId id="284" r:id="rId18"/>
    <p:sldId id="291" r:id="rId19"/>
    <p:sldId id="269" r:id="rId20"/>
    <p:sldId id="285" r:id="rId21"/>
    <p:sldId id="286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78" r:id="rId30"/>
    <p:sldId id="279" r:id="rId31"/>
    <p:sldId id="287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#validate_by_upload" TargetMode="External"/><Relationship Id="rId2" Type="http://schemas.openxmlformats.org/officeDocument/2006/relationships/hyperlink" Target="https://validator.w3.org/#validate_by_up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SOPHIE BLUEL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FILTRE DES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982D0-B906-F53D-06CF-9B17D530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766920"/>
            <a:ext cx="88785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649306-BAB9-32DD-A512-66912C6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71" y="2272435"/>
            <a:ext cx="5332258" cy="42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32BEE-79B7-EC93-B7CF-8D4B765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78" y="2026514"/>
            <a:ext cx="4901588" cy="45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59EAF7-BF2A-6088-7B29-4060DEEA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772"/>
            <a:ext cx="5630061" cy="34104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6D9718-57EA-7F3C-6C63-041A5B14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10" y="3429000"/>
            <a:ext cx="248637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TROISIEME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CRÉER UNE PAGE DE CONNEXION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CC8018-7B10-938F-4C3D-BEABB276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1" y="2998168"/>
            <a:ext cx="4925434" cy="29973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7CD8FE-D471-6CF4-0951-9E750D2D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87" y="2998168"/>
            <a:ext cx="30674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5A7D41-1558-AA8C-8FFD-C37D2F8B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724435"/>
            <a:ext cx="655411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C42824-DAD1-5DD0-90C7-858222BE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0" y="2596442"/>
            <a:ext cx="6702044" cy="26867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5D8EA7-1F9D-81FA-1568-9A904862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2" y="2712350"/>
            <a:ext cx="5075798" cy="2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F7A019-870F-8506-BE43-F630F504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09" y="2225895"/>
            <a:ext cx="6494072" cy="42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QUATRIEME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SUPPRESSION DE PROJET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A59816-887B-F007-3C33-E28C3452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1" y="2859643"/>
            <a:ext cx="5693197" cy="29539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174E89-8B5B-881F-7AA7-21C19C29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48" y="2102177"/>
            <a:ext cx="4181252" cy="42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La fenêtre modale partie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DAD111-3758-48CC-10B5-750CF3B8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356762"/>
            <a:ext cx="978354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PRESENTATION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Vincent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En formation </a:t>
            </a:r>
            <a:r>
              <a:rPr lang="fr-FR" sz="2800" dirty="0"/>
              <a:t>depuis</a:t>
            </a:r>
            <a:r>
              <a:rPr lang="en-US" sz="2800" dirty="0"/>
              <a:t> le 01/12/2022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BTS </a:t>
            </a:r>
            <a:r>
              <a:rPr lang="fr-FR" sz="2800" dirty="0"/>
              <a:t>Comptabilité</a:t>
            </a:r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CSS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483699-45F8-7E46-2675-C8D52DC6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56" y="2150024"/>
            <a:ext cx="1614900" cy="45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AF8A3F-9406-632D-B4C0-677E4AD9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687823"/>
            <a:ext cx="749722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La suppression en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EA3592-0D3B-C6E6-030E-30EC1C0C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06" y="2095135"/>
            <a:ext cx="4737188" cy="4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CINQUIEME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1A507-D8D4-0807-6861-F444680B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89" y="2573518"/>
            <a:ext cx="6013461" cy="3699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AFD66D-5ECF-9F0A-1C15-F3A7B16B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84" y="2069777"/>
            <a:ext cx="4203216" cy="42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3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La fenêtre modale partie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31964-EDD4-C0C4-9655-2F2FE74B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95" y="2170424"/>
            <a:ext cx="5944010" cy="43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2BDE22-5D7D-43D8-01BE-AE5C7E5C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05" y="2292337"/>
            <a:ext cx="6773790" cy="40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L’affichage de l’image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EBF355-F20A-AF71-1861-E00794C9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70" y="2111356"/>
            <a:ext cx="513469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L’ajout de projet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4A4974-C33B-090B-F9D8-27A1780C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79" y="2124207"/>
            <a:ext cx="4749104" cy="43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L’ajout de projet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3D8F3A-9424-B7A3-8495-393BD306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78" y="1893647"/>
            <a:ext cx="4714130" cy="48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Les validateurs de code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>
            <a:hlinkClick r:id="rId2"/>
            <a:extLst>
              <a:ext uri="{FF2B5EF4-FFF2-40B4-BE49-F238E27FC236}">
                <a16:creationId xmlns:a16="http://schemas.microsoft.com/office/drawing/2014/main" id="{B9113854-17DB-6DD9-35F5-015C1AA88EA4}"/>
              </a:ext>
            </a:extLst>
          </p:cNvPr>
          <p:cNvSpPr txBox="1"/>
          <p:nvPr/>
        </p:nvSpPr>
        <p:spPr>
          <a:xfrm>
            <a:off x="2705492" y="3586056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https://validator.w3.org/#validate_by_upload</a:t>
            </a:r>
          </a:p>
        </p:txBody>
      </p:sp>
      <p:sp>
        <p:nvSpPr>
          <p:cNvPr id="4" name="ZoneTexte 3">
            <a:hlinkClick r:id="rId3"/>
            <a:extLst>
              <a:ext uri="{FF2B5EF4-FFF2-40B4-BE49-F238E27FC236}">
                <a16:creationId xmlns:a16="http://schemas.microsoft.com/office/drawing/2014/main" id="{02F8C5B3-5ADE-05AA-5CE4-FE4BDA601270}"/>
              </a:ext>
            </a:extLst>
          </p:cNvPr>
          <p:cNvSpPr txBox="1"/>
          <p:nvPr/>
        </p:nvSpPr>
        <p:spPr>
          <a:xfrm>
            <a:off x="2705492" y="5030293"/>
            <a:ext cx="55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https://jigsaw.w3.org/css-validator/#validate_by_upload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4A00E3-E539-905F-AD33-A9F94C4D6BF7}"/>
              </a:ext>
            </a:extLst>
          </p:cNvPr>
          <p:cNvSpPr txBox="1"/>
          <p:nvPr/>
        </p:nvSpPr>
        <p:spPr>
          <a:xfrm>
            <a:off x="612742" y="3101419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HTML :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533E0B-4499-6902-A842-023093B6C1FA}"/>
              </a:ext>
            </a:extLst>
          </p:cNvPr>
          <p:cNvSpPr txBox="1"/>
          <p:nvPr/>
        </p:nvSpPr>
        <p:spPr>
          <a:xfrm>
            <a:off x="612742" y="444002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CSS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 PROJET  BLUEL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Languages </a:t>
            </a:r>
            <a:r>
              <a:rPr lang="fr-FR" dirty="0"/>
              <a:t>utilisés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La maquette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Objectifs</a:t>
            </a:r>
            <a:r>
              <a:rPr lang="en-US" sz="2800" dirty="0"/>
              <a:t> </a:t>
            </a:r>
            <a:r>
              <a:rPr lang="fr-FR" sz="2800" dirty="0"/>
              <a:t>du</a:t>
            </a:r>
            <a:r>
              <a:rPr lang="en-US" sz="2800" dirty="0"/>
              <a:t> </a:t>
            </a:r>
            <a:r>
              <a:rPr lang="fr-FR" sz="2800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528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Git et Git Hub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0A821-9B48-EFB4-12A4-E7534E65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46" y="2536787"/>
            <a:ext cx="8267307" cy="31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III/ Kanban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1C9310-2E9E-82B1-D7B4-E86B37D1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43" y="2300140"/>
            <a:ext cx="7794514" cy="38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Kanban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3551533"/>
            <a:ext cx="1077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Améliorer</a:t>
            </a:r>
            <a:r>
              <a:rPr lang="en-US" sz="2800" dirty="0"/>
              <a:t> en JavaScript </a:t>
            </a:r>
          </a:p>
        </p:txBody>
      </p:sp>
    </p:spTree>
    <p:extLst>
      <p:ext uri="{BB962C8B-B14F-4D97-AF65-F5344CB8AC3E}">
        <p14:creationId xmlns:p14="http://schemas.microsoft.com/office/powerpoint/2010/main" val="19157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PRESENTATION DU SITE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649587-F861-AA13-5E00-8E2499F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85" y="2552057"/>
            <a:ext cx="5111829" cy="32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CINQ TÂCHES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A0F940-08B3-2C0E-9B05-E92FB3ED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47" y="1690688"/>
            <a:ext cx="5832106" cy="46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PREMIERE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F1DF5-6013-4595-8CE7-819D0D33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12" y="2271858"/>
            <a:ext cx="6464775" cy="37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2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 HTML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504397-0B0C-A763-ADDB-4DD8AEB3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686615"/>
            <a:ext cx="982164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50900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Le code javascript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E78F5C-7ED0-C6E7-D685-FD262311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37" y="2187785"/>
            <a:ext cx="5752126" cy="4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DEUXIEME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AJOUTER DES BOUTONS POUR FILTRER LES PROJETS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5D75F3-79FB-88D5-7FE7-866731AD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322"/>
            <a:ext cx="5735403" cy="30045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415526-2A1C-613B-A7CA-4E21EAA4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94" y="2721740"/>
            <a:ext cx="5111829" cy="32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2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677</TotalTime>
  <Words>320</Words>
  <Application>Microsoft Office PowerPoint</Application>
  <PresentationFormat>Grand écran</PresentationFormat>
  <Paragraphs>68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PRESENTATION</vt:lpstr>
      <vt:lpstr>LE  PROJET  BLUEL</vt:lpstr>
      <vt:lpstr>PRESENTATION DU SITE</vt:lpstr>
      <vt:lpstr>LES CINQ TÂCHES</vt:lpstr>
      <vt:lpstr>PREMIERE TÂCHE:  RECUPERER DYNAMIQUEMENT LES PROJETS</vt:lpstr>
      <vt:lpstr>RECUPERER DYNAMIQUEMENT LES PROJETS</vt:lpstr>
      <vt:lpstr>RECUPERER DYNAMIQUEMENT LES PROJETS</vt:lpstr>
      <vt:lpstr>DEUXIEME TÂCHE:  AJOUTER DES BOUTONS POUR FILTRER LES PROJETS</vt:lpstr>
      <vt:lpstr>LE FILTRE DES PROJETS</vt:lpstr>
      <vt:lpstr>LA PARTIE CODE PC</vt:lpstr>
      <vt:lpstr>LA PARTIE CODE PC</vt:lpstr>
      <vt:lpstr>LA PARTIE CODE PC</vt:lpstr>
      <vt:lpstr>TROISIEME TÂCHE:  CRÉER UNE PAGE DE CONNEXION</vt:lpstr>
      <vt:lpstr>LA PAGE DE CONNEXION</vt:lpstr>
      <vt:lpstr>LA PAGE DE CONNEXION</vt:lpstr>
      <vt:lpstr>LA PAGE DE CONNEXION</vt:lpstr>
      <vt:lpstr>QUATRIEME TÂCHE:  LA MODALE DE SUPPRESSION DE PROJET</vt:lpstr>
      <vt:lpstr>LA MODALE DE SUPRESSION DE PROJET</vt:lpstr>
      <vt:lpstr>LA MODALE DE SUPRESSION DE PROJET</vt:lpstr>
      <vt:lpstr>LA MODALE DE SUPRESSION DE PROJET</vt:lpstr>
      <vt:lpstr>LA MODALE DE SUPRESSION DE PROJET</vt:lpstr>
      <vt:lpstr>CINQUIEME TÂCHE:  LA MODALE D’AJOUT DE PROJET</vt:lpstr>
      <vt:lpstr>LA MODALE D’AJOUT DE PROJET</vt:lpstr>
      <vt:lpstr>LA MODALE D’AJOUT DE PROJET</vt:lpstr>
      <vt:lpstr>LA MODALE D’AJOUT DE PROJET</vt:lpstr>
      <vt:lpstr>LA MODALE D’AJOUT DE PROJET</vt:lpstr>
      <vt:lpstr>LA MODALE D’AJOUT DE PROJET</vt:lpstr>
      <vt:lpstr>LES OUTILS</vt:lpstr>
      <vt:lpstr>LES OUTILS</vt:lpstr>
      <vt:lpstr>LES OUTILS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23</cp:revision>
  <dcterms:created xsi:type="dcterms:W3CDTF">2023-01-31T23:21:09Z</dcterms:created>
  <dcterms:modified xsi:type="dcterms:W3CDTF">2023-03-15T13:53:24Z</dcterms:modified>
</cp:coreProperties>
</file>