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6" r:id="rId1"/>
  </p:sldMasterIdLst>
  <p:sldIdLst>
    <p:sldId id="257" r:id="rId2"/>
    <p:sldId id="261" r:id="rId3"/>
    <p:sldId id="262" r:id="rId4"/>
    <p:sldId id="263" r:id="rId5"/>
    <p:sldId id="288" r:id="rId6"/>
    <p:sldId id="264" r:id="rId7"/>
    <p:sldId id="265" r:id="rId8"/>
    <p:sldId id="289" r:id="rId9"/>
    <p:sldId id="266" r:id="rId10"/>
    <p:sldId id="267" r:id="rId11"/>
    <p:sldId id="281" r:id="rId12"/>
    <p:sldId id="282" r:id="rId13"/>
    <p:sldId id="290" r:id="rId14"/>
    <p:sldId id="268" r:id="rId15"/>
    <p:sldId id="283" r:id="rId16"/>
    <p:sldId id="284" r:id="rId17"/>
    <p:sldId id="291" r:id="rId18"/>
    <p:sldId id="269" r:id="rId19"/>
    <p:sldId id="285" r:id="rId20"/>
    <p:sldId id="286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78" r:id="rId29"/>
    <p:sldId id="279" r:id="rId30"/>
    <p:sldId id="287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1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7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467-8487-4230-8827-197FCF02D65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F467-8487-4230-8827-197FCF02D65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A1CE-AA9E-4F2B-86E7-A7109D9106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  <p:sldLayoutId id="2147484389" r:id="rId3"/>
    <p:sldLayoutId id="2147484390" r:id="rId4"/>
    <p:sldLayoutId id="2147484391" r:id="rId5"/>
    <p:sldLayoutId id="2147484392" r:id="rId6"/>
    <p:sldLayoutId id="2147484393" r:id="rId7"/>
    <p:sldLayoutId id="2147484394" r:id="rId8"/>
    <p:sldLayoutId id="2147484395" r:id="rId9"/>
    <p:sldLayoutId id="2147484396" r:id="rId10"/>
    <p:sldLayoutId id="21474843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chemeClr val="bg1">
                <a:lumMod val="85000"/>
              </a:schemeClr>
            </a:gs>
            <a:gs pos="88000">
              <a:schemeClr val="accent1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C4E3031-77F0-2D1E-1C37-0FEE9977C74F}"/>
              </a:ext>
            </a:extLst>
          </p:cNvPr>
          <p:cNvSpPr txBox="1"/>
          <p:nvPr/>
        </p:nvSpPr>
        <p:spPr>
          <a:xfrm>
            <a:off x="3112416" y="2262433"/>
            <a:ext cx="59671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SOPHIE BLUEL</a:t>
            </a:r>
            <a:endParaRPr lang="en-US" sz="4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3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PARTIE CODE PC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II/ Le javascript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649306-BAB9-32DD-A512-66912C69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871" y="2272435"/>
            <a:ext cx="5332258" cy="423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PARTIE CODE PC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II/ Le javascript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A32BEE-79B7-EC93-B7CF-8D4B76544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678" y="2026514"/>
            <a:ext cx="4901588" cy="457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0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PARTIE CODE PC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II/ Le javascript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59EAF7-BF2A-6088-7B29-4060DEEA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2772"/>
            <a:ext cx="5630061" cy="341042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86D9718-57EA-7F3C-6C63-041A5B141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210" y="3429000"/>
            <a:ext cx="2486372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4A5D1-127D-1D31-4CE7-3C8C8455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TROISIEME TÂCHE: </a:t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</a:b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CRÉER UNE PAGE DE CONNEXION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CC8018-7B10-938F-4C3D-BEABB2761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11" y="2998168"/>
            <a:ext cx="4925434" cy="299732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97CD8FE-D471-6CF4-0951-9E750D2D6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887" y="2998168"/>
            <a:ext cx="306747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PAGE DE CONNEXION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I/ Le HTML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65A7D41-1558-AA8C-8FFD-C37D2F8B6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2724435"/>
            <a:ext cx="655411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7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PAGE DE CONNEXION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II/ Le javascript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C42824-DAD1-5DD0-90C7-858222BE6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0" y="2596442"/>
            <a:ext cx="6702044" cy="26867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05D8EA7-1F9D-81FA-1568-9A9048623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392" y="2712350"/>
            <a:ext cx="5075798" cy="24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9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PAGE DE CONNEXION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II/ Le javascript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F7A019-870F-8506-BE43-F630F504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709" y="2225895"/>
            <a:ext cx="6494072" cy="426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6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4A5D1-127D-1D31-4CE7-3C8C8455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QUATRIEME TÂCHE: </a:t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</a:b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DE SUPPRESSION DE PROJET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A59816-887B-F007-3C33-E28C3452B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1" y="2859643"/>
            <a:ext cx="5693197" cy="29539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B174E89-8B5B-881F-7AA7-21C19C296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548" y="2102177"/>
            <a:ext cx="4181252" cy="428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50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I/ La fenêtre modale partie HTML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7CE8BF2-ECFD-0983-566E-BAC4213C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DE SUPRESSION DE PROJET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BDAD111-3758-48CC-10B5-750CF3B8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0" y="2356762"/>
            <a:ext cx="9783540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7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II/ La fenêtre modale partie CSS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7CE8BF2-ECFD-0983-566E-BAC4213C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DE SUPRESSION DE PROJET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483699-45F8-7E46-2675-C8D52DC63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156" y="2150024"/>
            <a:ext cx="1614900" cy="451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PRESENTATION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8AD13-A0D8-1A0A-A6F8-9D0FAE43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Vincent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8EF30B-4A0C-03C5-2777-FE8F0EF95E28}"/>
              </a:ext>
            </a:extLst>
          </p:cNvPr>
          <p:cNvSpPr txBox="1"/>
          <p:nvPr/>
        </p:nvSpPr>
        <p:spPr>
          <a:xfrm>
            <a:off x="838200" y="4259289"/>
            <a:ext cx="12256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En formation </a:t>
            </a:r>
            <a:r>
              <a:rPr lang="fr-FR" sz="2800" dirty="0"/>
              <a:t>depuis</a:t>
            </a:r>
            <a:r>
              <a:rPr lang="en-US" sz="2800" dirty="0"/>
              <a:t> le 01/12/2022</a:t>
            </a:r>
          </a:p>
          <a:p>
            <a:endParaRPr lang="en-US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48BE7C-0C9C-EFAD-31C0-EE0E697C672C}"/>
              </a:ext>
            </a:extLst>
          </p:cNvPr>
          <p:cNvSpPr txBox="1"/>
          <p:nvPr/>
        </p:nvSpPr>
        <p:spPr>
          <a:xfrm>
            <a:off x="838200" y="3289923"/>
            <a:ext cx="82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BTS </a:t>
            </a:r>
            <a:r>
              <a:rPr lang="fr-FR" sz="2800" dirty="0"/>
              <a:t>Comptabilité</a:t>
            </a:r>
          </a:p>
        </p:txBody>
      </p:sp>
    </p:spTree>
    <p:extLst>
      <p:ext uri="{BB962C8B-B14F-4D97-AF65-F5344CB8AC3E}">
        <p14:creationId xmlns:p14="http://schemas.microsoft.com/office/powerpoint/2010/main" val="64967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II/ La fenêtre modale partie javascript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7CE8BF2-ECFD-0983-566E-BAC4213C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DE SUPRESSION DE PROJET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AF8A3F-9406-632D-B4C0-677E4AD98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2687823"/>
            <a:ext cx="7497221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9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III/ La suppression en javascript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7CE8BF2-ECFD-0983-566E-BAC4213C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DE SUPRESSION DE PROJET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EA3592-0D3B-C6E6-030E-30EC1C0C9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06" y="2095135"/>
            <a:ext cx="4737188" cy="45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1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4A5D1-127D-1D31-4CE7-3C8C8455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CINQUIEME TÂCHE: </a:t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</a:b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D’AJOUT DE PROJET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21A507-D8D4-0807-6861-F444680B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89" y="2573518"/>
            <a:ext cx="6013461" cy="36994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6AFD66D-5ECF-9F0A-1C15-F3A7B16B6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584" y="2069777"/>
            <a:ext cx="4203216" cy="420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36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I/ La fenêtre modale partie HTML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7CE8BF2-ECFD-0983-566E-BAC4213C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D’AJOUT DE PROJET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E31964-EDD4-C0C4-9655-2F2FE74B7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95" y="2170424"/>
            <a:ext cx="5944010" cy="432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7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II/ La fenêtre modale partie javascript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7CE8BF2-ECFD-0983-566E-BAC4213C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D’AJOUT DE PROJET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2BDE22-5D7D-43D8-01BE-AE5C7E5C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05" y="2292337"/>
            <a:ext cx="6773790" cy="40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III/ L’affichage de l’image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7CE8BF2-ECFD-0983-566E-BAC4213C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D’AJOUT DE PROJET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EBF355-F20A-AF71-1861-E00794C96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70" y="2111356"/>
            <a:ext cx="5134692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IV/ L’ajout de projet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7CE8BF2-ECFD-0983-566E-BAC4213C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D’AJOUT DE PROJET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4A4974-C33B-090B-F9D8-27A1780CA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179" y="2124207"/>
            <a:ext cx="4749104" cy="436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6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IV/ L’ajout de projet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7CE8BF2-ECFD-0983-566E-BAC4213C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LA MODALE D’AJOUT DE PROJET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C3D8F3A-9424-B7A3-8495-393BD3060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678" y="1893647"/>
            <a:ext cx="4714130" cy="48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3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LES OUTILS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I/ Les validateurs de code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9113854-17DB-6DD9-35F5-015C1AA88EA4}"/>
              </a:ext>
            </a:extLst>
          </p:cNvPr>
          <p:cNvSpPr txBox="1"/>
          <p:nvPr/>
        </p:nvSpPr>
        <p:spPr>
          <a:xfrm>
            <a:off x="2705492" y="3586056"/>
            <a:ext cx="52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https://validator.w3.org/#validate_by_upload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F8C5B3-5ADE-05AA-5CE4-FE4BDA601270}"/>
              </a:ext>
            </a:extLst>
          </p:cNvPr>
          <p:cNvSpPr txBox="1"/>
          <p:nvPr/>
        </p:nvSpPr>
        <p:spPr>
          <a:xfrm>
            <a:off x="2705492" y="5030293"/>
            <a:ext cx="554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https://jigsaw.w3.org/css-validator/#validate_by_upload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4A00E3-E539-905F-AD33-A9F94C4D6BF7}"/>
              </a:ext>
            </a:extLst>
          </p:cNvPr>
          <p:cNvSpPr txBox="1"/>
          <p:nvPr/>
        </p:nvSpPr>
        <p:spPr>
          <a:xfrm>
            <a:off x="612742" y="3101419"/>
            <a:ext cx="27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Validateur HTML :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7533E0B-4499-6902-A842-023093B6C1FA}"/>
              </a:ext>
            </a:extLst>
          </p:cNvPr>
          <p:cNvSpPr txBox="1"/>
          <p:nvPr/>
        </p:nvSpPr>
        <p:spPr>
          <a:xfrm>
            <a:off x="612742" y="4440026"/>
            <a:ext cx="2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Validateur CSS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LES OUTILS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II/ Git et Git Hub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15D70D-0D53-05C4-4F60-E0F7EF3A3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196" y="2579196"/>
            <a:ext cx="9709608" cy="225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6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LE  PROJET  BLUEL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8AD13-A0D8-1A0A-A6F8-9D0FAE43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Languages </a:t>
            </a:r>
            <a:r>
              <a:rPr lang="fr-FR" dirty="0"/>
              <a:t>utilisés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8EF30B-4A0C-03C5-2777-FE8F0EF95E28}"/>
              </a:ext>
            </a:extLst>
          </p:cNvPr>
          <p:cNvSpPr txBox="1"/>
          <p:nvPr/>
        </p:nvSpPr>
        <p:spPr>
          <a:xfrm>
            <a:off x="838200" y="4259289"/>
            <a:ext cx="12256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La maquette</a:t>
            </a:r>
          </a:p>
          <a:p>
            <a:endParaRPr lang="en-US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48BE7C-0C9C-EFAD-31C0-EE0E697C672C}"/>
              </a:ext>
            </a:extLst>
          </p:cNvPr>
          <p:cNvSpPr txBox="1"/>
          <p:nvPr/>
        </p:nvSpPr>
        <p:spPr>
          <a:xfrm>
            <a:off x="838200" y="3289923"/>
            <a:ext cx="8267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fr-FR" sz="2800" dirty="0"/>
              <a:t>Objectifs</a:t>
            </a:r>
            <a:r>
              <a:rPr lang="en-US" sz="2800" dirty="0"/>
              <a:t> </a:t>
            </a:r>
            <a:r>
              <a:rPr lang="fr-FR" sz="2800" dirty="0"/>
              <a:t>du</a:t>
            </a:r>
            <a:r>
              <a:rPr lang="en-US" sz="2800" dirty="0"/>
              <a:t> </a:t>
            </a:r>
            <a:r>
              <a:rPr lang="fr-FR" sz="2800" dirty="0"/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352887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LES OUTILS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571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III/ Kanban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1C9310-2E9E-82B1-D7B4-E86B37D11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743" y="2300140"/>
            <a:ext cx="7794514" cy="383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1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CONCLUSION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8AD13-A0D8-1A0A-A6F8-9D0FAE43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Kanban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8EF30B-4A0C-03C5-2777-FE8F0EF95E28}"/>
              </a:ext>
            </a:extLst>
          </p:cNvPr>
          <p:cNvSpPr txBox="1"/>
          <p:nvPr/>
        </p:nvSpPr>
        <p:spPr>
          <a:xfrm>
            <a:off x="838200" y="3551533"/>
            <a:ext cx="1077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fr-FR" sz="2800" dirty="0"/>
              <a:t>Améliorer</a:t>
            </a:r>
            <a:r>
              <a:rPr lang="en-US" sz="2800" dirty="0"/>
              <a:t> en JavaScript </a:t>
            </a:r>
          </a:p>
        </p:txBody>
      </p:sp>
    </p:spTree>
    <p:extLst>
      <p:ext uri="{BB962C8B-B14F-4D97-AF65-F5344CB8AC3E}">
        <p14:creationId xmlns:p14="http://schemas.microsoft.com/office/powerpoint/2010/main" val="191574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LES CINQ TÂCHES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A0F940-08B3-2C0E-9B05-E92FB3EDB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947" y="1690688"/>
            <a:ext cx="5832106" cy="465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9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4A5D1-127D-1D31-4CE7-3C8C8455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PREMIERE TÂCHE: </a:t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</a:b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RECUPERER DYNAMIQUEMENT LES PROJETS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EF1DF5-6013-4595-8CE7-819D0D335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12" y="2271858"/>
            <a:ext cx="6464775" cy="376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6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RECUPERER DYNAMIQUEMENT LES PROJETS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22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I/ Le HTML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504397-0B0C-A763-ADDB-4DD8AEB3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2686615"/>
            <a:ext cx="9821646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RECUPERER DYNAMIQUEMENT LES PROJETS</a:t>
            </a:r>
            <a:endParaRPr lang="en-US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50900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1">
                    <a:lumMod val="75000"/>
                  </a:schemeClr>
                </a:solidFill>
              </a:rPr>
              <a:t>II/ Le code javascript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E78F5C-7ED0-C6E7-D685-FD262311B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937" y="2187785"/>
            <a:ext cx="5752126" cy="415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8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4A5D1-127D-1D31-4CE7-3C8C8455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DEUXIEME TÂCHE: </a:t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</a:b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AJOUTER DES BOUTONS POUR FILTRER LES PROJETS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5D75F3-79FB-88D5-7FE7-866731AD4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6322"/>
            <a:ext cx="5735403" cy="30045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4415526-2A1C-613B-A7CA-4E21EAA4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194" y="2721740"/>
            <a:ext cx="5111829" cy="32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1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8986-52A4-6385-C6A1-AD6933FF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LE FILTRE DES PROJETS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1E8F6-9D91-F8D8-90CE-DBF5D2D1610B}"/>
              </a:ext>
            </a:extLst>
          </p:cNvPr>
          <p:cNvSpPr txBox="1"/>
          <p:nvPr/>
        </p:nvSpPr>
        <p:spPr>
          <a:xfrm>
            <a:off x="377072" y="1564849"/>
            <a:ext cx="724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I/Le HTML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B982D0-B906-F53D-06CF-9B17D5307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2766920"/>
            <a:ext cx="8878539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7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646</TotalTime>
  <Words>317</Words>
  <Application>Microsoft Office PowerPoint</Application>
  <PresentationFormat>Grand écran</PresentationFormat>
  <Paragraphs>67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Copperplate Gothic Bold</vt:lpstr>
      <vt:lpstr>Times New Roman</vt:lpstr>
      <vt:lpstr>Wingdings</vt:lpstr>
      <vt:lpstr>Thème Office</vt:lpstr>
      <vt:lpstr>Présentation PowerPoint</vt:lpstr>
      <vt:lpstr>PRESENTATION</vt:lpstr>
      <vt:lpstr>LE  PROJET  BLUEL</vt:lpstr>
      <vt:lpstr>LES CINQ TÂCHES</vt:lpstr>
      <vt:lpstr>PREMIERE TÂCHE:  RECUPERER DYNAMIQUEMENT LES PROJETS</vt:lpstr>
      <vt:lpstr>RECUPERER DYNAMIQUEMENT LES PROJETS</vt:lpstr>
      <vt:lpstr>RECUPERER DYNAMIQUEMENT LES PROJETS</vt:lpstr>
      <vt:lpstr>DEUXIEME TÂCHE:  AJOUTER DES BOUTONS POUR FILTRER LES PROJETS</vt:lpstr>
      <vt:lpstr>LE FILTRE DES PROJETS</vt:lpstr>
      <vt:lpstr>LA PARTIE CODE PC</vt:lpstr>
      <vt:lpstr>LA PARTIE CODE PC</vt:lpstr>
      <vt:lpstr>LA PARTIE CODE PC</vt:lpstr>
      <vt:lpstr>TROISIEME TÂCHE:  CRÉER UNE PAGE DE CONNEXION</vt:lpstr>
      <vt:lpstr>LA PAGE DE CONNEXION</vt:lpstr>
      <vt:lpstr>LA PAGE DE CONNEXION</vt:lpstr>
      <vt:lpstr>LA PAGE DE CONNEXION</vt:lpstr>
      <vt:lpstr>QUATRIEME TÂCHE:  LA MODALE DE SUPPRESSION DE PROJET</vt:lpstr>
      <vt:lpstr>LA MODALE DE SUPRESSION DE PROJET</vt:lpstr>
      <vt:lpstr>LA MODALE DE SUPRESSION DE PROJET</vt:lpstr>
      <vt:lpstr>LA MODALE DE SUPRESSION DE PROJET</vt:lpstr>
      <vt:lpstr>LA MODALE DE SUPRESSION DE PROJET</vt:lpstr>
      <vt:lpstr>CINQUIEME TÂCHE:  LA MODALE D’AJOUT DE PROJET</vt:lpstr>
      <vt:lpstr>LA MODALE D’AJOUT DE PROJET</vt:lpstr>
      <vt:lpstr>LA MODALE D’AJOUT DE PROJET</vt:lpstr>
      <vt:lpstr>LA MODALE D’AJOUT DE PROJET</vt:lpstr>
      <vt:lpstr>LA MODALE D’AJOUT DE PROJET</vt:lpstr>
      <vt:lpstr>LA MODALE D’AJOUT DE PROJET</vt:lpstr>
      <vt:lpstr>LES OUTILS</vt:lpstr>
      <vt:lpstr>LES OUTILS</vt:lpstr>
      <vt:lpstr>LES OUTILS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Dos Santos</dc:creator>
  <cp:lastModifiedBy>Vincent Dos Santos</cp:lastModifiedBy>
  <cp:revision>20</cp:revision>
  <dcterms:created xsi:type="dcterms:W3CDTF">2023-01-31T23:21:09Z</dcterms:created>
  <dcterms:modified xsi:type="dcterms:W3CDTF">2023-02-27T21:25:04Z</dcterms:modified>
</cp:coreProperties>
</file>