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98" r:id="rId4"/>
    <p:sldId id="301" r:id="rId5"/>
    <p:sldId id="302" r:id="rId6"/>
    <p:sldId id="303" r:id="rId7"/>
    <p:sldId id="306" r:id="rId8"/>
    <p:sldId id="304" r:id="rId9"/>
    <p:sldId id="305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tion.so/c7c4293abd2c42eeabde4d6307a786d0?v=407d5718dfa94a4d99c614fd76deaf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2">
                <a:lumMod val="20000"/>
                <a:lumOff val="80000"/>
              </a:schemeClr>
            </a:gs>
            <a:gs pos="8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E9DE49-B7C4-A9B9-93FA-AF33767F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16" y="2130458"/>
            <a:ext cx="9246096" cy="37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NOTION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fr-FR" dirty="0"/>
              <a:t>Qu’est</a:t>
            </a:r>
            <a:r>
              <a:rPr lang="en-US" dirty="0"/>
              <a:t> ce </a:t>
            </a:r>
            <a:r>
              <a:rPr lang="fr-FR" dirty="0"/>
              <a:t>qu’un outil de gestion de projet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Pourquoi</a:t>
            </a:r>
            <a:r>
              <a:rPr lang="en-US" sz="2800" dirty="0"/>
              <a:t> </a:t>
            </a:r>
            <a:r>
              <a:rPr lang="fr-FR" sz="2800" dirty="0"/>
              <a:t>l’utiliser</a:t>
            </a:r>
            <a:r>
              <a:rPr lang="en-US" sz="2800" dirty="0"/>
              <a:t> 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I/ Le notion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Bouton d'action : Aide 11">
            <a:hlinkClick r:id="rId2" highlightClick="1"/>
            <a:extLst>
              <a:ext uri="{FF2B5EF4-FFF2-40B4-BE49-F238E27FC236}">
                <a16:creationId xmlns:a16="http://schemas.microsoft.com/office/drawing/2014/main" id="{B78E949F-BB33-C58D-06D1-BA3E2FF06B74}"/>
              </a:ext>
            </a:extLst>
          </p:cNvPr>
          <p:cNvSpPr/>
          <p:nvPr/>
        </p:nvSpPr>
        <p:spPr>
          <a:xfrm>
            <a:off x="461913" y="5693790"/>
            <a:ext cx="867266" cy="725864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69B619-F58C-E1EF-6C98-64A11B4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54" y="2339404"/>
            <a:ext cx="8308291" cy="33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II/ La tâche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829230-FA89-7E46-190F-761B3543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56" y="2352813"/>
            <a:ext cx="7065887" cy="39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III/ Le responsable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AA1BF6-F46F-42D0-763F-E7DEB397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34" y="2116232"/>
            <a:ext cx="4703932" cy="44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IV/ La priorité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2E2FAF-27A0-649B-65EE-C223FBE1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22" y="2182723"/>
            <a:ext cx="6599956" cy="43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V/ La difficulté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FFA71-95B1-9A49-AA12-C36235DA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78" y="2460396"/>
            <a:ext cx="6139844" cy="34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VI/ Le statut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DEEF30-CF34-92AB-1B9A-F159BB0B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66" y="2573517"/>
            <a:ext cx="7014667" cy="31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</a:rPr>
              <a:t>VII/ La date de fin prévue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LE NOTION DU  PROJET QWENTA</a:t>
            </a:r>
            <a:endParaRPr lang="en-US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A4F4CE-B222-FE7F-163C-FD29AF21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52" y="2633902"/>
            <a:ext cx="8333295" cy="3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83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NOTION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69</cp:revision>
  <dcterms:created xsi:type="dcterms:W3CDTF">2023-01-31T23:21:09Z</dcterms:created>
  <dcterms:modified xsi:type="dcterms:W3CDTF">2023-04-04T16:01:22Z</dcterms:modified>
</cp:coreProperties>
</file>