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26" r:id="rId3"/>
    <p:sldId id="313" r:id="rId4"/>
    <p:sldId id="315" r:id="rId5"/>
    <p:sldId id="327" r:id="rId6"/>
    <p:sldId id="331" r:id="rId7"/>
    <p:sldId id="340" r:id="rId8"/>
    <p:sldId id="334" r:id="rId9"/>
    <p:sldId id="332" r:id="rId10"/>
    <p:sldId id="333" r:id="rId11"/>
    <p:sldId id="335" r:id="rId12"/>
    <p:sldId id="329" r:id="rId13"/>
    <p:sldId id="336" r:id="rId14"/>
    <p:sldId id="330" r:id="rId15"/>
    <p:sldId id="328" r:id="rId16"/>
    <p:sldId id="337" r:id="rId17"/>
    <p:sldId id="338" r:id="rId18"/>
    <p:sldId id="339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797"/>
    <a:srgbClr val="FF5B5B"/>
    <a:srgbClr val="FF8989"/>
    <a:srgbClr val="FF616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FFABAB"/>
            </a:gs>
            <a:gs pos="88000">
              <a:srgbClr val="FF5B5B"/>
            </a:gs>
            <a:gs pos="100000">
              <a:srgbClr val="FF61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42BE28-E0C5-2ED0-E80B-99EF4DCA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21" y="2236039"/>
            <a:ext cx="4308357" cy="13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IV/ La note de la location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56C136-CBFC-5701-E9A3-7A32BB4D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38" y="2439637"/>
            <a:ext cx="9386102" cy="40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V/ Le composant collapse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6CE2D3-2A5A-D65A-6E3C-B3208CA2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25" y="2420783"/>
            <a:ext cx="6351950" cy="40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2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V/ Le composant collapse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6BF18E-EC2A-88D7-9857-93A46DDB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2713013"/>
            <a:ext cx="947869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V/ Le composant collapse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5E026E-707B-3038-1B1D-D445BFEB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3" y="2194539"/>
            <a:ext cx="3462053" cy="44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V/ Le composant collapse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1FC631-6DC3-256E-D401-5AF3E98F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24" y="2415695"/>
            <a:ext cx="4640830" cy="40404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975965-C044-1EAE-ADF7-3A5D84A6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74" y="2415695"/>
            <a:ext cx="5441998" cy="40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à propos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I/ La page à propos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893395-F1C4-570F-24C2-D8F0AFC3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49" y="2335220"/>
            <a:ext cx="7190091" cy="4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d’erreur et React router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I/ La page d’erreur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E3BA74-28C3-0F92-BB87-DEEA4EBB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2603949"/>
            <a:ext cx="672558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d’erreur et React router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II/ React router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9C0CA-517B-DD99-8EAD-3405CEA6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33" y="2009873"/>
            <a:ext cx="5140770" cy="46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d’erreur et React router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III/ Composant Navigate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639AAE-7E57-4D08-3382-D7748736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98" y="2322424"/>
            <a:ext cx="737337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5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responsive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E7823B-7B2E-97A9-52F4-1AE055838A29}"/>
              </a:ext>
            </a:extLst>
          </p:cNvPr>
          <p:cNvSpPr txBox="1"/>
          <p:nvPr/>
        </p:nvSpPr>
        <p:spPr>
          <a:xfrm>
            <a:off x="1055802" y="2505670"/>
            <a:ext cx="590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00000"/>
                </a:solidFill>
              </a:rPr>
              <a:t>Eléments maintenant en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00000"/>
                </a:solidFill>
              </a:rPr>
              <a:t>Disparition numérotation du carrousel</a:t>
            </a:r>
          </a:p>
        </p:txBody>
      </p:sp>
    </p:spTree>
    <p:extLst>
      <p:ext uri="{BB962C8B-B14F-4D97-AF65-F5344CB8AC3E}">
        <p14:creationId xmlns:p14="http://schemas.microsoft.com/office/powerpoint/2010/main" val="307897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3E21A4-DC3B-C610-4B3D-E26461B7700C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de la présentation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5A4869-3377-21B6-F2B4-849CFE51C379}"/>
              </a:ext>
            </a:extLst>
          </p:cNvPr>
          <p:cNvSpPr txBox="1"/>
          <p:nvPr/>
        </p:nvSpPr>
        <p:spPr>
          <a:xfrm>
            <a:off x="1951348" y="2177592"/>
            <a:ext cx="7371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du 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Réalisation du site page par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React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85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F1D9B8-C7EF-1E34-848F-68A80A3A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12" y="2007558"/>
            <a:ext cx="6146886" cy="4093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I/ Le header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211D81-52FA-6E6F-F07E-8B1BF0B0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76" y="2526385"/>
            <a:ext cx="7556364" cy="37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II/ La liste des locations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8256E7-B276-A87A-F674-E057C454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81" y="2543330"/>
            <a:ext cx="8268816" cy="36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I/ Le carrousel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863C0B-77DE-2D69-E4F2-D35C4072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7" y="2725573"/>
            <a:ext cx="9208374" cy="27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I/ Le carrousel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F7FC9E-88BA-5892-22BB-E6DC55CD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49" y="2285967"/>
            <a:ext cx="4722302" cy="42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II/ Titre et informations sur le loueur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B04AAA-D24E-F9DF-16BB-772B80BF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49" y="2499034"/>
            <a:ext cx="9671901" cy="39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59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III/ Les tags de la location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F1187A-171F-C088-BA45-5CBB276F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23" y="2398636"/>
            <a:ext cx="780206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9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165</Words>
  <Application>Microsoft Office PowerPoint</Application>
  <PresentationFormat>Grand écran</PresentationFormat>
  <Paragraphs>46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161</cp:revision>
  <dcterms:created xsi:type="dcterms:W3CDTF">2023-01-31T23:21:09Z</dcterms:created>
  <dcterms:modified xsi:type="dcterms:W3CDTF">2023-06-26T18:44:02Z</dcterms:modified>
</cp:coreProperties>
</file>