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326" r:id="rId3"/>
    <p:sldId id="313" r:id="rId4"/>
    <p:sldId id="315" r:id="rId5"/>
    <p:sldId id="322" r:id="rId6"/>
    <p:sldId id="307" r:id="rId7"/>
    <p:sldId id="323" r:id="rId8"/>
    <p:sldId id="316" r:id="rId9"/>
    <p:sldId id="3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B"/>
    <a:srgbClr val="FF9797"/>
    <a:srgbClr val="FF5B5B"/>
    <a:srgbClr val="FF8989"/>
    <a:srgbClr val="FF6161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FFABAB"/>
            </a:gs>
            <a:gs pos="88000">
              <a:srgbClr val="FF5B5B"/>
            </a:gs>
            <a:gs pos="100000">
              <a:srgbClr val="FF61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42BE28-E0C5-2ED0-E80B-99EF4DCA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21" y="2236039"/>
            <a:ext cx="4308357" cy="136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3E21A4-DC3B-C610-4B3D-E26461B7700C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Sommaire de la présentation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5A4869-3377-21B6-F2B4-849CFE51C379}"/>
              </a:ext>
            </a:extLst>
          </p:cNvPr>
          <p:cNvSpPr txBox="1"/>
          <p:nvPr/>
        </p:nvSpPr>
        <p:spPr>
          <a:xfrm>
            <a:off x="1951348" y="2177592"/>
            <a:ext cx="7371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du 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Réalisation du site page par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de React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08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F1D9B8-C7EF-1E34-848F-68A80A3A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12" y="2007558"/>
            <a:ext cx="6146886" cy="4093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22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4177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à propos</a:t>
            </a:r>
          </a:p>
        </p:txBody>
      </p:sp>
    </p:spTree>
    <p:extLst>
      <p:ext uri="{BB962C8B-B14F-4D97-AF65-F5344CB8AC3E}">
        <p14:creationId xmlns:p14="http://schemas.microsoft.com/office/powerpoint/2010/main" val="60697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8B1B3BC-C47A-4056-F6EE-2D96E8ED44B9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de location</a:t>
            </a:r>
          </a:p>
        </p:txBody>
      </p:sp>
    </p:spTree>
    <p:extLst>
      <p:ext uri="{BB962C8B-B14F-4D97-AF65-F5344CB8AC3E}">
        <p14:creationId xmlns:p14="http://schemas.microsoft.com/office/powerpoint/2010/main" val="40443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8B1B3BC-C47A-4056-F6EE-2D96E8ED44B9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d’erreur et React router</a:t>
            </a:r>
          </a:p>
        </p:txBody>
      </p:sp>
    </p:spTree>
    <p:extLst>
      <p:ext uri="{BB962C8B-B14F-4D97-AF65-F5344CB8AC3E}">
        <p14:creationId xmlns:p14="http://schemas.microsoft.com/office/powerpoint/2010/main" val="409857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responsive</a:t>
            </a:r>
          </a:p>
        </p:txBody>
      </p:sp>
    </p:spTree>
    <p:extLst>
      <p:ext uri="{BB962C8B-B14F-4D97-AF65-F5344CB8AC3E}">
        <p14:creationId xmlns:p14="http://schemas.microsoft.com/office/powerpoint/2010/main" val="307897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AF0DC408-AFDA-F98A-A4F1-0F30A160E013}"/>
              </a:ext>
            </a:extLst>
          </p:cNvPr>
          <p:cNvSpPr txBox="1"/>
          <p:nvPr/>
        </p:nvSpPr>
        <p:spPr>
          <a:xfrm>
            <a:off x="1566938" y="537292"/>
            <a:ext cx="8477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405791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40</Words>
  <Application>Microsoft Office PowerPoint</Application>
  <PresentationFormat>Grand écran</PresentationFormat>
  <Paragraphs>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149</cp:revision>
  <dcterms:created xsi:type="dcterms:W3CDTF">2023-01-31T23:21:09Z</dcterms:created>
  <dcterms:modified xsi:type="dcterms:W3CDTF">2023-06-17T16:06:26Z</dcterms:modified>
</cp:coreProperties>
</file>