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326" r:id="rId3"/>
    <p:sldId id="313" r:id="rId4"/>
    <p:sldId id="341" r:id="rId5"/>
    <p:sldId id="315" r:id="rId6"/>
    <p:sldId id="327" r:id="rId7"/>
    <p:sldId id="342" r:id="rId8"/>
    <p:sldId id="343" r:id="rId9"/>
    <p:sldId id="344" r:id="rId10"/>
    <p:sldId id="345" r:id="rId11"/>
    <p:sldId id="351" r:id="rId12"/>
    <p:sldId id="352" r:id="rId13"/>
    <p:sldId id="346" r:id="rId14"/>
    <p:sldId id="353" r:id="rId15"/>
    <p:sldId id="347" r:id="rId16"/>
    <p:sldId id="354" r:id="rId17"/>
    <p:sldId id="355" r:id="rId18"/>
    <p:sldId id="356" r:id="rId19"/>
    <p:sldId id="357" r:id="rId20"/>
    <p:sldId id="358" r:id="rId21"/>
    <p:sldId id="31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9797"/>
    <a:srgbClr val="FF5B5B"/>
    <a:srgbClr val="FF8989"/>
    <a:srgbClr val="FF6161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mongodb.com/v2/649241cf66905162ed032a6d#/metrics/replicaSet/6492421a1a138e1f9a6b70e0/explorer/test/users/fin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1">
                <a:lumMod val="40000"/>
                <a:lumOff val="60000"/>
              </a:schemeClr>
            </a:gs>
            <a:gs pos="88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F0A254F-E23F-1B3C-966A-0FEA48C04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36" y="2902586"/>
            <a:ext cx="4393528" cy="5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L’affichage des livres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3" y="1825207"/>
            <a:ext cx="280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II/ La fonction getAllBooks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3D730A-1ABC-4076-0174-865BD110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2585920"/>
            <a:ext cx="568721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L’affichage des livres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3" y="1825207"/>
            <a:ext cx="280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III/ La fonction getOneBook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1620FD-69A4-EF3A-8D29-BC607040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2804490"/>
            <a:ext cx="532521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2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L’affichage des livres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3" y="1825207"/>
            <a:ext cx="360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IV/ La fonction getBestRatedBooks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CB46C0-0C4E-37D8-937A-2483ED83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2828104"/>
            <a:ext cx="812595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L’ajout de livre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6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La fonction createBook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7D6302-0150-3543-05FB-5A94F42C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13013"/>
            <a:ext cx="9144000" cy="27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7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L’ajout de livre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6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II/ Le middleware multer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284BD9-6229-BB5E-D1F3-1968C59B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70" y="2194539"/>
            <a:ext cx="4467059" cy="37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7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modification de livre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8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La fonction modifyBook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3290F7-8C6C-5C2C-8059-38770329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25" y="2379365"/>
            <a:ext cx="6992521" cy="41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suppression de livre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8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La fonction deleteBook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9C6B50-3BF8-5295-D9F4-14063F37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06" y="2288217"/>
            <a:ext cx="7665788" cy="42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4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notation de livre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8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La fonction rateBook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CE31F5-D0BF-60EE-3084-40655F60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32" y="2526384"/>
            <a:ext cx="9862335" cy="36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Sécurité et structure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La sécurité des données grâce à bcrypt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131A29-E9F5-8190-65B5-6CCECB399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93" y="2382537"/>
            <a:ext cx="7106814" cy="4120965"/>
          </a:xfrm>
          <a:prstGeom prst="rect">
            <a:avLst/>
          </a:prstGeom>
        </p:spPr>
      </p:pic>
      <p:pic>
        <p:nvPicPr>
          <p:cNvPr id="1026" name="Picture 2" descr="How to get started with MongoDB in 10 minutes | by Navindu Jayatilake |  We've moved to freeCodeCamp.org/news | Medium">
            <a:hlinkClick r:id="rId3"/>
            <a:extLst>
              <a:ext uri="{FF2B5EF4-FFF2-40B4-BE49-F238E27FC236}">
                <a16:creationId xmlns:a16="http://schemas.microsoft.com/office/drawing/2014/main" id="{2A4D82A3-5963-1651-704C-639FF9E4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390" y="5325937"/>
            <a:ext cx="1177565" cy="117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1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Sécurité et structure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La structure : les routes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656A1B-F922-E847-31AB-FCEA65CA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38" y="2595112"/>
            <a:ext cx="4259860" cy="37255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48D5E71-7348-753D-BEDE-E5F5CB9B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04" y="3257298"/>
            <a:ext cx="462979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8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3E21A4-DC3B-C610-4B3D-E26461B7700C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 de la présentation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5A4869-3377-21B6-F2B4-849CFE51C379}"/>
              </a:ext>
            </a:extLst>
          </p:cNvPr>
          <p:cNvSpPr txBox="1"/>
          <p:nvPr/>
        </p:nvSpPr>
        <p:spPr>
          <a:xfrm>
            <a:off x="1951348" y="2177592"/>
            <a:ext cx="73717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Présentation du site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Réalisation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Structure du code : controller et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Sécurisation de la base de données et optimisation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085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des images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La fonction sharp</a:t>
            </a:r>
          </a:p>
        </p:txBody>
      </p:sp>
    </p:spTree>
    <p:extLst>
      <p:ext uri="{BB962C8B-B14F-4D97-AF65-F5344CB8AC3E}">
        <p14:creationId xmlns:p14="http://schemas.microsoft.com/office/powerpoint/2010/main" val="55145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405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site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43EE53-EE28-F86F-4681-2EBEB859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60" y="1857983"/>
            <a:ext cx="8414480" cy="35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2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fichier app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BFD52D-2177-2F41-AF50-E0F16D19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49" y="1525452"/>
            <a:ext cx="8477302" cy="4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Inscription et connexion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6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Le model User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ABC523-1E94-9F77-043F-EEBDE3B0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2713013"/>
            <a:ext cx="627785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Inscription et connexion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6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II/ La fonction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signup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5D7EB3-6B81-2CC3-D440-3508991B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53" y="2194539"/>
            <a:ext cx="7457872" cy="42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0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Inscription et connexion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6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III/ La fonction login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1F9E28-54D8-A5E3-8E38-1B242C83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05" y="2271496"/>
            <a:ext cx="6858390" cy="42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6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Inscription et connexion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6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IV/ Le token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7D5EA9-15CF-160D-D150-4BAAD230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95" y="2713013"/>
            <a:ext cx="661127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L’affichage des livres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26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BE7B3C-3898-E2E4-BBC5-6EBEE999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2194539"/>
            <a:ext cx="496321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49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173</Words>
  <Application>Microsoft Office PowerPoint</Application>
  <PresentationFormat>Grand écran</PresentationFormat>
  <Paragraphs>47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169</cp:revision>
  <dcterms:created xsi:type="dcterms:W3CDTF">2023-01-31T23:21:09Z</dcterms:created>
  <dcterms:modified xsi:type="dcterms:W3CDTF">2023-07-10T23:49:37Z</dcterms:modified>
</cp:coreProperties>
</file>