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C239-ECF1-4C6C-A4CD-0CAE21A657F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722A-83CD-4E1D-9D6F-56D2C385C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36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C239-ECF1-4C6C-A4CD-0CAE21A657F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722A-83CD-4E1D-9D6F-56D2C385C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C239-ECF1-4C6C-A4CD-0CAE21A657F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722A-83CD-4E1D-9D6F-56D2C385C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87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C239-ECF1-4C6C-A4CD-0CAE21A657F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722A-83CD-4E1D-9D6F-56D2C385C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7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C239-ECF1-4C6C-A4CD-0CAE21A657F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722A-83CD-4E1D-9D6F-56D2C385C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08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C239-ECF1-4C6C-A4CD-0CAE21A657F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722A-83CD-4E1D-9D6F-56D2C385C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59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C239-ECF1-4C6C-A4CD-0CAE21A657F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722A-83CD-4E1D-9D6F-56D2C385C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98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C239-ECF1-4C6C-A4CD-0CAE21A657F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722A-83CD-4E1D-9D6F-56D2C385C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0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C239-ECF1-4C6C-A4CD-0CAE21A657F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722A-83CD-4E1D-9D6F-56D2C385C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93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C239-ECF1-4C6C-A4CD-0CAE21A657F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722A-83CD-4E1D-9D6F-56D2C385C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2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C239-ECF1-4C6C-A4CD-0CAE21A657F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722A-83CD-4E1D-9D6F-56D2C385C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8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C239-ECF1-4C6C-A4CD-0CAE21A657F5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722A-83CD-4E1D-9D6F-56D2C385C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03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PI INF441 : Diagramme de décision binaire et </a:t>
            </a:r>
            <a:r>
              <a:rPr lang="fr-FR" dirty="0" err="1" smtClean="0"/>
              <a:t>Tetravex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Vincent </a:t>
            </a:r>
            <a:r>
              <a:rPr lang="fr-FR" dirty="0" err="1" smtClean="0"/>
              <a:t>Dallard</a:t>
            </a:r>
            <a:r>
              <a:rPr lang="fr-FR" dirty="0" smtClean="0"/>
              <a:t> &amp; Romain Fouilland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31 mai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1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Parser</a:t>
            </a:r>
            <a:r>
              <a:rPr lang="fr-FR" dirty="0" smtClean="0"/>
              <a:t> et </a:t>
            </a:r>
            <a:r>
              <a:rPr lang="fr-FR" dirty="0" err="1" smtClean="0"/>
              <a:t>builder</a:t>
            </a:r>
            <a:r>
              <a:rPr lang="fr-FR" dirty="0" smtClean="0"/>
              <a:t> : découpage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336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type expr = </a:t>
            </a:r>
          </a:p>
          <a:p>
            <a:pPr marL="0" indent="0">
              <a:buNone/>
            </a:pPr>
            <a:r>
              <a:rPr lang="en-US" sz="2000" dirty="0" smtClean="0"/>
              <a:t>	| </a:t>
            </a:r>
            <a:r>
              <a:rPr lang="en-US" sz="2000" dirty="0" err="1" smtClean="0"/>
              <a:t>StringSplit</a:t>
            </a:r>
            <a:r>
              <a:rPr lang="en-US" sz="2000" dirty="0" smtClean="0"/>
              <a:t> of string * char * string</a:t>
            </a:r>
          </a:p>
          <a:p>
            <a:pPr marL="0" indent="0">
              <a:buNone/>
            </a:pPr>
            <a:r>
              <a:rPr lang="en-US" sz="2000" dirty="0" smtClean="0"/>
              <a:t>	| </a:t>
            </a:r>
            <a:r>
              <a:rPr lang="en-US" sz="2000" dirty="0" err="1" smtClean="0"/>
              <a:t>NotOperation</a:t>
            </a:r>
            <a:r>
              <a:rPr lang="en-US" sz="2000" dirty="0" smtClean="0"/>
              <a:t> of string</a:t>
            </a:r>
          </a:p>
          <a:p>
            <a:pPr marL="0" indent="0">
              <a:buNone/>
            </a:pPr>
            <a:r>
              <a:rPr lang="en-US" sz="2000" dirty="0" smtClean="0"/>
              <a:t>	| Single of string</a:t>
            </a: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/>
          <a:lstStyle/>
          <a:p>
            <a:r>
              <a:rPr lang="fr-FR" dirty="0" smtClean="0"/>
              <a:t>Chaîne de caractères normalisée</a:t>
            </a:r>
          </a:p>
          <a:p>
            <a:pPr lvl="1"/>
            <a:r>
              <a:rPr lang="fr-FR" dirty="0" smtClean="0"/>
              <a:t>Variables</a:t>
            </a:r>
          </a:p>
          <a:p>
            <a:pPr lvl="1"/>
            <a:r>
              <a:rPr lang="fr-FR" dirty="0" smtClean="0"/>
              <a:t>Constantes</a:t>
            </a:r>
          </a:p>
          <a:p>
            <a:pPr lvl="1"/>
            <a:r>
              <a:rPr lang="fr-FR" dirty="0" smtClean="0"/>
              <a:t>Parenthèses</a:t>
            </a:r>
          </a:p>
          <a:p>
            <a:pPr lvl="1"/>
            <a:r>
              <a:rPr lang="fr-FR" dirty="0" smtClean="0"/>
              <a:t>Caractères spéciaux</a:t>
            </a:r>
          </a:p>
          <a:p>
            <a:pPr lvl="1"/>
            <a:endParaRPr lang="fr-FR" dirty="0"/>
          </a:p>
          <a:p>
            <a:r>
              <a:rPr lang="fr-FR" dirty="0" smtClean="0"/>
              <a:t>Découpage en unités de sens</a:t>
            </a:r>
          </a:p>
          <a:p>
            <a:pPr lvl="1"/>
            <a:r>
              <a:rPr lang="fr-FR" dirty="0" smtClean="0"/>
              <a:t>Split = 1 coupure</a:t>
            </a:r>
          </a:p>
          <a:p>
            <a:pPr lvl="1"/>
            <a:r>
              <a:rPr lang="fr-FR" dirty="0" smtClean="0"/>
              <a:t>"(1)A2"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S</a:t>
            </a:r>
            <a:r>
              <a:rPr lang="fr-FR" dirty="0" err="1" smtClean="0"/>
              <a:t>tringSplit</a:t>
            </a:r>
            <a:r>
              <a:rPr lang="fr-FR" dirty="0" smtClean="0"/>
              <a:t>("1", 'A', "2")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394960" y="1734185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8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Parser</a:t>
            </a:r>
            <a:r>
              <a:rPr lang="fr-FR" dirty="0" smtClean="0"/>
              <a:t> et </a:t>
            </a:r>
            <a:r>
              <a:rPr lang="fr-FR" dirty="0" err="1" smtClean="0"/>
              <a:t>builder</a:t>
            </a:r>
            <a:r>
              <a:rPr lang="fr-FR" dirty="0" smtClean="0"/>
              <a:t> : construction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3360" y="1485106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type expr = </a:t>
            </a:r>
          </a:p>
          <a:p>
            <a:pPr marL="0" indent="0">
              <a:buNone/>
            </a:pPr>
            <a:r>
              <a:rPr lang="en-US" sz="2000" dirty="0" smtClean="0"/>
              <a:t>	| </a:t>
            </a:r>
            <a:r>
              <a:rPr lang="en-US" sz="2000" dirty="0" err="1" smtClean="0"/>
              <a:t>StringSplit</a:t>
            </a:r>
            <a:r>
              <a:rPr lang="en-US" sz="2000" dirty="0" smtClean="0"/>
              <a:t> of string * char * string</a:t>
            </a:r>
          </a:p>
          <a:p>
            <a:pPr marL="0" indent="0">
              <a:buNone/>
            </a:pPr>
            <a:r>
              <a:rPr lang="en-US" sz="2000" dirty="0" smtClean="0"/>
              <a:t>	| </a:t>
            </a:r>
            <a:r>
              <a:rPr lang="en-US" sz="2000" dirty="0" err="1" smtClean="0"/>
              <a:t>NotOperation</a:t>
            </a:r>
            <a:r>
              <a:rPr lang="en-US" sz="2000" dirty="0" smtClean="0"/>
              <a:t> of string</a:t>
            </a:r>
          </a:p>
          <a:p>
            <a:pPr marL="0" indent="0">
              <a:buNone/>
            </a:pPr>
            <a:r>
              <a:rPr lang="en-US" sz="2000" dirty="0" smtClean="0"/>
              <a:t>	| Single of string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type </a:t>
            </a:r>
            <a:r>
              <a:rPr lang="en-US" sz="2000" dirty="0" err="1" smtClean="0"/>
              <a:t>fp</a:t>
            </a:r>
            <a:r>
              <a:rPr lang="en-US" sz="2000" dirty="0" smtClean="0"/>
              <a:t> =</a:t>
            </a:r>
          </a:p>
          <a:p>
            <a:pPr marL="0" indent="0">
              <a:buNone/>
            </a:pPr>
            <a:r>
              <a:rPr lang="en-US" sz="2000" dirty="0" smtClean="0"/>
              <a:t>	|</a:t>
            </a:r>
            <a:r>
              <a:rPr lang="en-US" sz="2000" dirty="0" err="1" smtClean="0"/>
              <a:t>Var</a:t>
            </a:r>
            <a:r>
              <a:rPr lang="en-US" sz="2000" dirty="0" smtClean="0"/>
              <a:t> of V.t</a:t>
            </a:r>
          </a:p>
          <a:p>
            <a:pPr marL="0" indent="0">
              <a:buNone/>
            </a:pPr>
            <a:r>
              <a:rPr lang="en-US" sz="2000" dirty="0" smtClean="0"/>
              <a:t>	|</a:t>
            </a:r>
            <a:r>
              <a:rPr lang="en-US" sz="2000" dirty="0" err="1" smtClean="0"/>
              <a:t>Cst</a:t>
            </a:r>
            <a:r>
              <a:rPr lang="en-US" sz="2000" dirty="0" smtClean="0"/>
              <a:t> of bool</a:t>
            </a:r>
          </a:p>
          <a:p>
            <a:pPr marL="0" indent="0">
              <a:buNone/>
            </a:pPr>
            <a:r>
              <a:rPr lang="en-US" sz="2000" dirty="0" smtClean="0"/>
              <a:t>	|Not of </a:t>
            </a:r>
            <a:r>
              <a:rPr lang="en-US" sz="2000" dirty="0" err="1" smtClean="0"/>
              <a:t>fp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|And of </a:t>
            </a:r>
            <a:r>
              <a:rPr lang="en-US" sz="2000" dirty="0" err="1" smtClean="0"/>
              <a:t>fp</a:t>
            </a:r>
            <a:r>
              <a:rPr lang="en-US" sz="2000" dirty="0" smtClean="0"/>
              <a:t>*</a:t>
            </a:r>
            <a:r>
              <a:rPr lang="en-US" sz="2000" dirty="0" err="1" smtClean="0"/>
              <a:t>fp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|Or of </a:t>
            </a:r>
            <a:r>
              <a:rPr lang="en-US" sz="2000" dirty="0" err="1" smtClean="0"/>
              <a:t>fp</a:t>
            </a:r>
            <a:r>
              <a:rPr lang="en-US" sz="2000" dirty="0" smtClean="0"/>
              <a:t>*</a:t>
            </a:r>
            <a:r>
              <a:rPr lang="en-US" sz="2000" dirty="0" err="1" smtClean="0"/>
              <a:t>fp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|Imp of </a:t>
            </a:r>
            <a:r>
              <a:rPr lang="en-US" sz="2000" dirty="0" err="1" smtClean="0"/>
              <a:t>fp</a:t>
            </a:r>
            <a:r>
              <a:rPr lang="en-US" sz="2000" dirty="0" smtClean="0"/>
              <a:t>*</a:t>
            </a:r>
            <a:r>
              <a:rPr lang="en-US" sz="2000" dirty="0" err="1" smtClean="0"/>
              <a:t>fp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|</a:t>
            </a:r>
            <a:r>
              <a:rPr lang="en-US" sz="2000" dirty="0" err="1" smtClean="0"/>
              <a:t>Eq</a:t>
            </a:r>
            <a:r>
              <a:rPr lang="en-US" sz="2000" dirty="0" smtClean="0"/>
              <a:t> of </a:t>
            </a:r>
            <a:r>
              <a:rPr lang="en-US" sz="2000" dirty="0" err="1" smtClean="0"/>
              <a:t>fp</a:t>
            </a:r>
            <a:r>
              <a:rPr lang="en-US" sz="2000" dirty="0" smtClean="0"/>
              <a:t>*</a:t>
            </a:r>
            <a:r>
              <a:rPr lang="en-US" sz="2000" dirty="0" err="1" smtClean="0"/>
              <a:t>fp</a:t>
            </a: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Builder</a:t>
            </a:r>
            <a:r>
              <a:rPr lang="fr-FR" dirty="0" smtClean="0"/>
              <a:t> récursif</a:t>
            </a:r>
          </a:p>
          <a:p>
            <a:pPr lvl="1"/>
            <a:r>
              <a:rPr lang="fr-FR" dirty="0" smtClean="0"/>
              <a:t>1 split</a:t>
            </a:r>
          </a:p>
          <a:p>
            <a:pPr lvl="1"/>
            <a:r>
              <a:rPr lang="fr-FR" dirty="0" smtClean="0"/>
              <a:t>Une construction</a:t>
            </a:r>
          </a:p>
          <a:p>
            <a:pPr lvl="1"/>
            <a:r>
              <a:rPr lang="fr-FR" dirty="0" err="1" smtClean="0"/>
              <a:t>Récursion</a:t>
            </a:r>
            <a:r>
              <a:rPr lang="fr-FR" dirty="0" smtClean="0"/>
              <a:t> pour les enfants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Bilan : bonne interface utilisateur</a:t>
            </a:r>
          </a:p>
          <a:p>
            <a:pPr lvl="1"/>
            <a:r>
              <a:rPr lang="fr-FR" dirty="0" smtClean="0"/>
              <a:t>Entrée souple</a:t>
            </a:r>
          </a:p>
          <a:p>
            <a:pPr lvl="2"/>
            <a:r>
              <a:rPr lang="fr-FR" dirty="0" smtClean="0"/>
              <a:t>Parenthèses</a:t>
            </a:r>
            <a:endParaRPr lang="fr-FR" dirty="0"/>
          </a:p>
          <a:p>
            <a:pPr lvl="2"/>
            <a:r>
              <a:rPr lang="fr-FR" dirty="0" smtClean="0"/>
              <a:t>Espaces</a:t>
            </a:r>
          </a:p>
          <a:p>
            <a:pPr lvl="1"/>
            <a:r>
              <a:rPr lang="fr-FR" dirty="0" smtClean="0"/>
              <a:t>Sortie facilement exploitable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394960" y="1734185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7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BDT : Approche </a:t>
            </a:r>
            <a:r>
              <a:rPr lang="fr-FR" dirty="0" err="1" smtClean="0"/>
              <a:t>Bottom</a:t>
            </a:r>
            <a:r>
              <a:rPr lang="fr-FR" dirty="0" smtClean="0"/>
              <a:t>-Up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3360" y="1485106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type node  = </a:t>
            </a:r>
          </a:p>
          <a:p>
            <a:pPr marL="0" indent="0">
              <a:buNone/>
            </a:pPr>
            <a:r>
              <a:rPr lang="en-US" sz="2000" dirty="0" smtClean="0"/>
              <a:t>	| Node of node ref * char * node ref * 		node option ref</a:t>
            </a:r>
          </a:p>
          <a:p>
            <a:pPr marL="0" indent="0">
              <a:buNone/>
            </a:pPr>
            <a:r>
              <a:rPr lang="en-US" sz="2000" dirty="0" smtClean="0"/>
              <a:t>	| Leaf of bool</a:t>
            </a:r>
          </a:p>
          <a:p>
            <a:pPr marL="0" indent="0">
              <a:buNone/>
            </a:pPr>
            <a:r>
              <a:rPr lang="en-US" sz="2000" dirty="0" smtClean="0"/>
              <a:t>and </a:t>
            </a:r>
            <a:r>
              <a:rPr lang="en-US" sz="2000" dirty="0" err="1" smtClean="0"/>
              <a:t>bdt</a:t>
            </a:r>
            <a:r>
              <a:rPr lang="en-US" sz="2000" dirty="0" smtClean="0"/>
              <a:t> = {</a:t>
            </a:r>
          </a:p>
          <a:p>
            <a:pPr marL="0" indent="0">
              <a:buNone/>
            </a:pPr>
            <a:r>
              <a:rPr lang="en-US" sz="2000" dirty="0" smtClean="0"/>
              <a:t>	root: node;</a:t>
            </a:r>
          </a:p>
          <a:p>
            <a:pPr marL="0" indent="0">
              <a:buNone/>
            </a:pPr>
            <a:r>
              <a:rPr lang="en-US" sz="2000" dirty="0" smtClean="0"/>
              <a:t>	bottom: node ref list;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Rôle central des références</a:t>
            </a:r>
          </a:p>
          <a:p>
            <a:r>
              <a:rPr lang="fr-FR" dirty="0" smtClean="0"/>
              <a:t>Intérêts</a:t>
            </a:r>
          </a:p>
          <a:p>
            <a:pPr lvl="1"/>
            <a:r>
              <a:rPr lang="fr-FR" dirty="0" smtClean="0"/>
              <a:t>Modifiable en place</a:t>
            </a:r>
          </a:p>
          <a:p>
            <a:pPr lvl="1"/>
            <a:r>
              <a:rPr lang="fr-FR" dirty="0" smtClean="0"/>
              <a:t>Accès au parent</a:t>
            </a:r>
          </a:p>
          <a:p>
            <a:pPr lvl="1"/>
            <a:r>
              <a:rPr lang="fr-FR" dirty="0" smtClean="0"/>
              <a:t>Liste des feuilles pour remonter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 smtClean="0"/>
              <a:t> </a:t>
            </a:r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optimisation en place et rapide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smtClean="0"/>
              <a:t>Limitations</a:t>
            </a:r>
          </a:p>
          <a:p>
            <a:pPr lvl="1"/>
            <a:r>
              <a:rPr lang="fr-FR" dirty="0" smtClean="0"/>
              <a:t>Tests d’égalité délicats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2</a:t>
            </a:r>
            <a:r>
              <a:rPr lang="fr-FR" baseline="30000" dirty="0" smtClean="0">
                <a:solidFill>
                  <a:prstClr val="black"/>
                </a:solidFill>
              </a:rPr>
              <a:t>ème</a:t>
            </a:r>
            <a:r>
              <a:rPr lang="fr-FR" dirty="0" smtClean="0">
                <a:solidFill>
                  <a:prstClr val="black"/>
                </a:solidFill>
              </a:rPr>
              <a:t> optimisation délicate</a:t>
            </a:r>
            <a:endParaRPr lang="fr-FR" dirty="0" smtClean="0"/>
          </a:p>
          <a:p>
            <a:pPr lvl="1"/>
            <a:r>
              <a:rPr lang="fr-FR" dirty="0" err="1" smtClean="0"/>
              <a:t>Sous-arbres</a:t>
            </a:r>
            <a:r>
              <a:rPr lang="fr-FR" dirty="0" smtClean="0"/>
              <a:t> mutables non partagés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i="1" dirty="0" smtClean="0">
                <a:solidFill>
                  <a:prstClr val="black"/>
                </a:solidFill>
              </a:rPr>
              <a:t>Out of memory</a:t>
            </a:r>
            <a:r>
              <a:rPr lang="fr-FR" dirty="0" smtClean="0">
                <a:solidFill>
                  <a:prstClr val="black"/>
                </a:solidFill>
              </a:rPr>
              <a:t> </a:t>
            </a:r>
            <a:r>
              <a:rPr lang="fr-FR" dirty="0" err="1" smtClean="0">
                <a:solidFill>
                  <a:prstClr val="black"/>
                </a:solidFill>
              </a:rPr>
              <a:t>error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394960" y="1734185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292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133</Words>
  <Application>Microsoft Office PowerPoint</Application>
  <PresentationFormat>Grand écran</PresentationFormat>
  <Paragraphs>72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Wingdings</vt:lpstr>
      <vt:lpstr>Thème Office</vt:lpstr>
      <vt:lpstr>PI INF441 : Diagramme de décision binaire et Tetravex</vt:lpstr>
      <vt:lpstr>Parser et builder : découpage</vt:lpstr>
      <vt:lpstr>Parser et builder : construction</vt:lpstr>
      <vt:lpstr>BDT : Approche Bottom-Up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Fouilland</dc:creator>
  <cp:lastModifiedBy>Romain Fouilland</cp:lastModifiedBy>
  <cp:revision>10</cp:revision>
  <dcterms:created xsi:type="dcterms:W3CDTF">2018-05-31T17:19:25Z</dcterms:created>
  <dcterms:modified xsi:type="dcterms:W3CDTF">2018-05-31T17:42:20Z</dcterms:modified>
</cp:coreProperties>
</file>