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03/06/2018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6D5070-3020-43C2-A833-4C8456FA7923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 de texte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planModifier les styles du texte du masque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planModifier les styles du texte du masque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03/06/2018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C7E440-A130-471A-B6A3-A149557CEA72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PI INF441 : Diagramme de décision binaire et Tetravex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Vincent Dallard &amp; Romain Fouilland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 mai 2018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Parser et builder : découpage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2134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expr =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StringSplit of string * char * string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NotOperation of string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Single of string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60958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Chaîne de caractères normalisée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Constantes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Parenthèses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Caractères spéciaux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Découpage en unités de sens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Split = 1 coupure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"(1)A2"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StringSplit("1", 'A', "2")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Line 4"/>
          <p:cNvSpPr/>
          <p:nvPr/>
        </p:nvSpPr>
        <p:spPr>
          <a:xfrm>
            <a:off x="5394960" y="1734120"/>
            <a:ext cx="360" cy="43513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Parser et builder : construction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213480" y="1485000"/>
            <a:ext cx="5181120" cy="5032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expr =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StringSplit of string * char * string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NotOperation of string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Single of string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fp =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|Var of V.t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|Cst of bool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|Not of fp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|And of fp*fp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|Or of fp*fp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|Imp of fp*fp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|Eq of fp*fp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60958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Builder récursif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split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 construction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Récursion pour les enfants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Bilan : bonne interface utilisateur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Entrée souple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Parenthèses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Espaces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Sortie facilement exploitable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Line 4"/>
          <p:cNvSpPr/>
          <p:nvPr/>
        </p:nvSpPr>
        <p:spPr>
          <a:xfrm>
            <a:off x="5394960" y="1734120"/>
            <a:ext cx="360" cy="43513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BDT : Approche Bottom-Up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13480" y="1485000"/>
            <a:ext cx="5181120" cy="5032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node  =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Node of node ref * char * node ref * 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 option ref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Leaf of bool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bdt = {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root: node;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bottom: node ref list;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60958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Rôle central des références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Intérêts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Modifiable en place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au parent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Liste des feuilles pour remonter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fr-F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ère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optimisation en place et rapide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Limitations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 d’égalité délicats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fr-F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ème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optimisation délicate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Sous-arbres mutables non partagés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 of memory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error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Line 4"/>
          <p:cNvSpPr/>
          <p:nvPr/>
        </p:nvSpPr>
        <p:spPr>
          <a:xfrm>
            <a:off x="5394960" y="1734120"/>
            <a:ext cx="360" cy="43513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BDT : Approche Top-bottom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13480" y="1485000"/>
            <a:ext cx="5181120" cy="5032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node =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Node of node ∗ char ∗ node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Leaf of bool option ref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0958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construit tout l’arbre puis on évalue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Line 4"/>
          <p:cNvSpPr/>
          <p:nvPr/>
        </p:nvSpPr>
        <p:spPr>
          <a:xfrm>
            <a:off x="5394960" y="1734120"/>
            <a:ext cx="360" cy="43513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è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213480" y="1485000"/>
            <a:ext cx="5181120" cy="5032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bdt  =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Node of bdt*char*bdt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Leaf of bool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ToProcess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60958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regarde si la formule propositionnelle est constante avant de construire le noeud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Limitations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fonction isConstant est couteuse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Line 4"/>
          <p:cNvSpPr/>
          <p:nvPr/>
        </p:nvSpPr>
        <p:spPr>
          <a:xfrm>
            <a:off x="5394960" y="1734120"/>
            <a:ext cx="360" cy="43513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BDD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213480" y="1485000"/>
            <a:ext cx="5181120" cy="5032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node =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Node of node ∗ c h a r ∗ node ∗ i n 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L e a f of b o o 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bdd = node ∗ ( ( i n t , node ) Hashtbl . t 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60958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construit une hashtable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Intérêts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en 0(1) aux noeuds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Stockage orienté ligne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Line 4"/>
          <p:cNvSpPr/>
          <p:nvPr/>
        </p:nvSpPr>
        <p:spPr>
          <a:xfrm>
            <a:off x="5394960" y="1734120"/>
            <a:ext cx="360" cy="43513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0" y="24840"/>
            <a:ext cx="12156840" cy="679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</a:t>
            </a:r>
            <a:r>
              <a:rPr b="0" lang="fr-F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ONS ?</a:t>
            </a:r>
            <a:endParaRPr b="0" lang="fr-F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LibreOffice/5.1.6.2$Linux_X86_64 LibreOffice_project/10m0$Build-2</Application>
  <Words>133</Words>
  <Paragraphs>72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2018-05-31T17:19:25Z</dcterms:created>
  <dc:creator>Romain Fouilland</dc:creator>
  <dc:description/>
  <dc:language>fr-FR</dc:language>
  <cp:lastModifiedBy/>
  <dcterms:modified xsi:type="dcterms:W3CDTF">2018-06-03T22:30:38Z</dcterms:modified>
  <cp:revision>15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