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60"/>
  </p:normalViewPr>
  <p:slideViewPr>
    <p:cSldViewPr>
      <p:cViewPr>
        <p:scale>
          <a:sx n="66" d="100"/>
          <a:sy n="66" d="100"/>
        </p:scale>
        <p:origin x="-151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8700" r="16374" b="13300"/>
          <a:stretch/>
        </p:blipFill>
        <p:spPr bwMode="auto">
          <a:xfrm>
            <a:off x="457200" y="457200"/>
            <a:ext cx="81724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5524"/>
          <a:stretch/>
        </p:blipFill>
        <p:spPr bwMode="auto">
          <a:xfrm>
            <a:off x="0" y="595086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8400" r="16594" b="13900"/>
          <a:stretch/>
        </p:blipFill>
        <p:spPr bwMode="auto">
          <a:xfrm>
            <a:off x="609600" y="381000"/>
            <a:ext cx="815721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4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t="8100" r="16528" b="13973"/>
          <a:stretch/>
        </p:blipFill>
        <p:spPr bwMode="auto">
          <a:xfrm>
            <a:off x="228600" y="381000"/>
            <a:ext cx="8142249" cy="593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4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7800" r="16393" b="12981"/>
          <a:stretch/>
        </p:blipFill>
        <p:spPr bwMode="auto">
          <a:xfrm>
            <a:off x="457200" y="304800"/>
            <a:ext cx="8170127" cy="603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8550" r="16843" b="13783"/>
          <a:stretch/>
        </p:blipFill>
        <p:spPr bwMode="auto">
          <a:xfrm>
            <a:off x="381000" y="304800"/>
            <a:ext cx="81153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8667" r="16458" b="13166"/>
          <a:stretch/>
        </p:blipFill>
        <p:spPr bwMode="auto">
          <a:xfrm>
            <a:off x="304800" y="304800"/>
            <a:ext cx="819150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21771" b="14833"/>
          <a:stretch/>
        </p:blipFill>
        <p:spPr bwMode="auto">
          <a:xfrm>
            <a:off x="219576" y="685800"/>
            <a:ext cx="878472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2000" r="30000" b="10500"/>
          <a:stretch/>
        </p:blipFill>
        <p:spPr bwMode="auto">
          <a:xfrm>
            <a:off x="533400" y="139700"/>
            <a:ext cx="7962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11000" r="29583" b="10166"/>
          <a:stretch/>
        </p:blipFill>
        <p:spPr bwMode="auto">
          <a:xfrm>
            <a:off x="673100" y="6172200"/>
            <a:ext cx="78867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5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9" r="1012" b="5953"/>
          <a:stretch/>
        </p:blipFill>
        <p:spPr bwMode="auto">
          <a:xfrm>
            <a:off x="21771" y="457200"/>
            <a:ext cx="9122229" cy="5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93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Ellen.kong</dc:creator>
  <cp:lastModifiedBy>IT</cp:lastModifiedBy>
  <cp:revision>5</cp:revision>
  <dcterms:created xsi:type="dcterms:W3CDTF">2006-08-16T00:00:00Z</dcterms:created>
  <dcterms:modified xsi:type="dcterms:W3CDTF">2014-02-26T02:26:16Z</dcterms:modified>
</cp:coreProperties>
</file>