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7767-5617-4047-9A44-B64CA6E7C72C}" type="datetimeFigureOut">
              <a:rPr lang="it-IT" smtClean="0"/>
              <a:t>12/02/2016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0C24-2C25-4551-B189-87DC3E4E361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Scheduling</a:t>
            </a:r>
            <a:r>
              <a:rPr lang="it-IT" dirty="0" smtClean="0"/>
              <a:t> CPU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Ripasso per esercizi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84784"/>
            <a:ext cx="8893193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 – Sol.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858280" cy="195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2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8215338" cy="103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429000"/>
            <a:ext cx="7962921" cy="326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928934"/>
            <a:ext cx="8329642" cy="3714776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lang="it-IT" dirty="0" smtClean="0"/>
              <a:t>Soluzione qui </a:t>
            </a:r>
            <a:r>
              <a:rPr lang="it-IT" dirty="0" err="1" smtClean="0"/>
              <a:t>sotto…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858148" cy="334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3 -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71612"/>
            <a:ext cx="79819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4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073" y="1255200"/>
            <a:ext cx="8724207" cy="124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53079"/>
            <a:ext cx="7929618" cy="41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158" y="2571744"/>
            <a:ext cx="8572560" cy="4143404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lang="it-IT" dirty="0" smtClean="0"/>
              <a:t>Soluzione qui </a:t>
            </a:r>
            <a:r>
              <a:rPr lang="it-IT" dirty="0" err="1" smtClean="0"/>
              <a:t>sotto…</a:t>
            </a: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5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642306"/>
            <a:ext cx="8211317" cy="378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5 - Soluzione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571612"/>
            <a:ext cx="8542757" cy="3457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</Words>
  <Application>Microsoft Office PowerPoint</Application>
  <PresentationFormat>Presentazione su schermo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Scheduling CPU</vt:lpstr>
      <vt:lpstr>Esercizio 1</vt:lpstr>
      <vt:lpstr>Esercizio 1 – Sol.</vt:lpstr>
      <vt:lpstr>Esercizio 2</vt:lpstr>
      <vt:lpstr>Esercizio 3</vt:lpstr>
      <vt:lpstr>Esercizio 3 - Soluzione</vt:lpstr>
      <vt:lpstr>Esercizio 4</vt:lpstr>
      <vt:lpstr>Esercizio 5</vt:lpstr>
      <vt:lpstr>Esercizio 5 - Soluzione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CPU</dc:title>
  <dc:creator>Lisa</dc:creator>
  <cp:lastModifiedBy>Marialuisa Silva</cp:lastModifiedBy>
  <cp:revision>4</cp:revision>
  <dcterms:created xsi:type="dcterms:W3CDTF">2016-02-08T18:34:46Z</dcterms:created>
  <dcterms:modified xsi:type="dcterms:W3CDTF">2016-02-12T07:49:48Z</dcterms:modified>
</cp:coreProperties>
</file>