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7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8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6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17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4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5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67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0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8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3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B72-FC23-4665-9B3C-C5EBDBC39ADA}" type="datetimeFigureOut">
              <a:rPr lang="it-IT" smtClean="0"/>
              <a:t>28/02/2017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20EF-FE8A-4E63-BC3C-552DC294DD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Semafori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Errori ed esercizi</a:t>
            </a:r>
          </a:p>
        </p:txBody>
      </p:sp>
    </p:spTree>
    <p:extLst>
      <p:ext uri="{BB962C8B-B14F-4D97-AF65-F5344CB8AC3E}">
        <p14:creationId xmlns:p14="http://schemas.microsoft.com/office/powerpoint/2010/main" val="131031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 tratti da dispense POLITO</a:t>
            </a:r>
          </a:p>
        </p:txBody>
      </p:sp>
    </p:spTree>
    <p:extLst>
      <p:ext uri="{BB962C8B-B14F-4D97-AF65-F5344CB8AC3E}">
        <p14:creationId xmlns:p14="http://schemas.microsoft.com/office/powerpoint/2010/main" val="243590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 – Esempio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14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S=1</a:t>
            </a:r>
          </a:p>
          <a:p>
            <a:pPr marL="0" indent="0">
              <a:buNone/>
            </a:pPr>
            <a:r>
              <a:rPr lang="it-IT" dirty="0"/>
              <a:t>P1				P2				P3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Non viene rispettata la mutua esclusione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7330"/>
            <a:ext cx="2486025" cy="23622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30" y="3117330"/>
            <a:ext cx="2724150" cy="23622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615" y="3088755"/>
            <a:ext cx="2647950" cy="239077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838200" y="5801193"/>
            <a:ext cx="9659365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 – Esempio 2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S=1</a:t>
            </a:r>
          </a:p>
          <a:p>
            <a:pPr marL="0" indent="0">
              <a:buNone/>
            </a:pPr>
            <a:r>
              <a:rPr lang="it-IT" dirty="0"/>
              <a:t>P1				P2				P3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P1 blocca tutti i processi…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781"/>
            <a:ext cx="2428875" cy="21050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22" y="2948781"/>
            <a:ext cx="2400300" cy="21145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180" y="2948781"/>
            <a:ext cx="2371725" cy="212407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838200" y="5471410"/>
            <a:ext cx="9564974" cy="70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3813"/>
          </a:xfrm>
        </p:spPr>
        <p:txBody>
          <a:bodyPr/>
          <a:lstStyle/>
          <a:p>
            <a:r>
              <a:rPr lang="it-IT" dirty="0"/>
              <a:t>Errori – Esempio 3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S=1</a:t>
            </a:r>
          </a:p>
          <a:p>
            <a:pPr marL="0" indent="0">
              <a:buNone/>
            </a:pPr>
            <a:r>
              <a:rPr lang="it-IT" dirty="0"/>
              <a:t>P1				P2				P3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lavora velocemente, ostacola gli altri…</a:t>
            </a:r>
          </a:p>
          <a:p>
            <a:pPr marL="0" indent="0">
              <a:buNone/>
            </a:pPr>
            <a:r>
              <a:rPr lang="it-IT" dirty="0"/>
              <a:t>Se lavora velocemente, permette a più di un processo di entrare in SC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40" y="2929731"/>
            <a:ext cx="2352675" cy="21336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24" y="2929731"/>
            <a:ext cx="2428875" cy="20955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14" y="2929731"/>
            <a:ext cx="2400300" cy="21336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803340" y="5253037"/>
            <a:ext cx="95957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Dato il codice, quale grafo di esecuzione produrrà?</a:t>
            </a:r>
          </a:p>
          <a:p>
            <a:pPr marL="0" indent="0">
              <a:buNone/>
            </a:pPr>
            <a:r>
              <a:rPr lang="it-IT" dirty="0"/>
              <a:t>S1= 1;  S2=0;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4570"/>
            <a:ext cx="2381250" cy="20478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60" y="3154570"/>
            <a:ext cx="2409825" cy="20002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137" y="3173620"/>
            <a:ext cx="2390775" cy="1981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668" y="386725"/>
            <a:ext cx="2628900" cy="244792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8885310" y="122549"/>
            <a:ext cx="3072984" cy="280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76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917" y="123686"/>
            <a:ext cx="5356028" cy="148841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Realizzare tramite codice il grafo rappresentato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S1= 1;  S2=0; S3=0;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8419"/>
            <a:ext cx="2543175" cy="20859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67" y="3238418"/>
            <a:ext cx="2543175" cy="208597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295" y="3266993"/>
            <a:ext cx="2533650" cy="20574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838200" y="2839938"/>
            <a:ext cx="10099052" cy="320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1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720" y="114482"/>
            <a:ext cx="2838450" cy="24574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Realizzare tramite codice il grafo rappresentato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S1= 0;  S2=0;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14" y="4001294"/>
            <a:ext cx="2343150" cy="14097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05" y="4001294"/>
            <a:ext cx="2447925" cy="12096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959" y="4001294"/>
            <a:ext cx="2362200" cy="146685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854" y="3974253"/>
            <a:ext cx="2409825" cy="113347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479464" y="2571932"/>
            <a:ext cx="10622990" cy="30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18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25844"/>
            <a:ext cx="8239811" cy="50786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Realizzare tramite codice il grafo rappresentato. Attenzione: loop in ogni processo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S1= 1;  S2=0; S3=0;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Ma la soluzione è SBAGLIATA, </a:t>
            </a:r>
          </a:p>
          <a:p>
            <a:pPr marL="0" indent="0">
              <a:buNone/>
            </a:pPr>
            <a:r>
              <a:rPr lang="it-IT" dirty="0"/>
              <a:t>perché se un processo (B o C) fosse MOLTO veloce…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04" y="3550483"/>
            <a:ext cx="2200275" cy="16478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3550483"/>
            <a:ext cx="2200275" cy="131445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92" y="3546286"/>
            <a:ext cx="2209800" cy="142875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372" y="3546286"/>
            <a:ext cx="2228850" cy="162877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1703" y="83599"/>
            <a:ext cx="2581275" cy="2295525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838200" y="2567660"/>
            <a:ext cx="10351022" cy="272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916398" y="5715782"/>
            <a:ext cx="7352939" cy="108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20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1" y="1425844"/>
            <a:ext cx="7282912" cy="514543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Realizzare tramite codice il grafo rappresentato. Attenzione: loop in ogni processo</a:t>
            </a:r>
          </a:p>
          <a:p>
            <a:pPr marL="0" indent="0">
              <a:buNone/>
            </a:pPr>
            <a:r>
              <a:rPr lang="it-IT" dirty="0"/>
              <a:t>S1= 1;  S2=0; S3=0; S4=0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CORRETTA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30" y="377091"/>
            <a:ext cx="2581275" cy="22955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5253"/>
            <a:ext cx="2238375" cy="16192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84" y="3735253"/>
            <a:ext cx="2095500" cy="1323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192" y="3733335"/>
            <a:ext cx="2152650" cy="14192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897" y="3725728"/>
            <a:ext cx="2219325" cy="16383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838198" y="3465586"/>
            <a:ext cx="10954733" cy="222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964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Semafori</vt:lpstr>
      <vt:lpstr>Errori – Esempio 1</vt:lpstr>
      <vt:lpstr>Errori – Esempio 2</vt:lpstr>
      <vt:lpstr>Errori – Esempio 3</vt:lpstr>
      <vt:lpstr>Esercizio 1</vt:lpstr>
      <vt:lpstr>Esercizio 2</vt:lpstr>
      <vt:lpstr>Esercizio 3</vt:lpstr>
      <vt:lpstr>Esercizio 4</vt:lpstr>
      <vt:lpstr>Esercizio 4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Semafori</dc:title>
  <dc:creator>maria luisa silva</dc:creator>
  <cp:lastModifiedBy>maria luisa silva</cp:lastModifiedBy>
  <cp:revision>9</cp:revision>
  <dcterms:created xsi:type="dcterms:W3CDTF">2017-02-28T15:05:40Z</dcterms:created>
  <dcterms:modified xsi:type="dcterms:W3CDTF">2017-02-28T20:41:10Z</dcterms:modified>
</cp:coreProperties>
</file>