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5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3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34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1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269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598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17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4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8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09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75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31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8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7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4E0804-38CB-4B89-9544-4B7DA7EEC470}" type="datetimeFigureOut">
              <a:rPr lang="it-IT" smtClean="0"/>
              <a:t>12/12/2016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E8A2-0AFE-4354-BF96-5A138284D9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51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506334" cy="3329581"/>
          </a:xfrm>
        </p:spPr>
        <p:txBody>
          <a:bodyPr/>
          <a:lstStyle/>
          <a:p>
            <a:r>
              <a:rPr lang="it-IT" dirty="0"/>
              <a:t>Esercizi di </a:t>
            </a:r>
            <a:br>
              <a:rPr lang="it-IT" dirty="0"/>
            </a:br>
            <a:r>
              <a:rPr lang="it-IT" dirty="0"/>
              <a:t>			Gif Animation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A cura di Marco Zucchini</a:t>
            </a:r>
          </a:p>
        </p:txBody>
      </p:sp>
    </p:spTree>
    <p:extLst>
      <p:ext uri="{BB962C8B-B14F-4D97-AF65-F5344CB8AC3E}">
        <p14:creationId xmlns:p14="http://schemas.microsoft.com/office/powerpoint/2010/main" val="31840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Sempici elementi per il web animato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8762459" cy="4638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800" dirty="0"/>
              <a:t>Realizzare un bottone cui corrisponde l’animazione  mostrata dall’immagine a fianco</a:t>
            </a:r>
          </a:p>
          <a:p>
            <a:pPr marL="457200" indent="-457200">
              <a:buFont typeface="+mj-lt"/>
              <a:buAutoNum type="arabicPeriod"/>
            </a:pPr>
            <a:endParaRPr lang="it-IT" sz="2800" dirty="0"/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Implementare l’immagine di un semaforo  costituito da un solo punto luce </a:t>
            </a:r>
          </a:p>
          <a:p>
            <a:pPr marL="457200" indent="-457200">
              <a:buFont typeface="+mj-lt"/>
              <a:buAutoNum type="arabicPeriod"/>
            </a:pPr>
            <a:endParaRPr lang="it-IT" sz="2800" dirty="0"/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Implementare l’immagine di un semaforo  costituito da tre punti luce</a:t>
            </a:r>
          </a:p>
          <a:p>
            <a:pPr marL="0" indent="0">
              <a:buNone/>
            </a:pPr>
            <a:endParaRPr lang="it-IT" sz="2800" dirty="0"/>
          </a:p>
          <a:p>
            <a:pPr marL="457200" indent="-457200">
              <a:buFont typeface="+mj-lt"/>
              <a:buAutoNum type="arabicPeriod"/>
            </a:pPr>
            <a:endParaRPr lang="it-IT" sz="2800" dirty="0"/>
          </a:p>
          <a:p>
            <a:pPr marL="457200" indent="-457200">
              <a:buFont typeface="+mj-lt"/>
              <a:buAutoNum type="arabicPeriod"/>
            </a:pPr>
            <a:endParaRPr lang="it-IT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571" y="1712315"/>
            <a:ext cx="264795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46" y="4539406"/>
            <a:ext cx="688322" cy="2085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973" y="2994211"/>
            <a:ext cx="1337468" cy="40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0489"/>
            <a:ext cx="9986841" cy="4961069"/>
          </a:xfrm>
        </p:spPr>
        <p:txBody>
          <a:bodyPr>
            <a:normAutofit/>
          </a:bodyPr>
          <a:lstStyle/>
          <a:p>
            <a:r>
              <a:rPr lang="it-IT" sz="2400" dirty="0"/>
              <a:t>Ispirandosi all’immagine che segue, realizzare una GIF animata che rappresenta un cielo stellato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09" y="2477439"/>
            <a:ext cx="5441152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48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59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Esercizi di     Gif Animation</vt:lpstr>
      <vt:lpstr>Sempici elementi per il web animato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di     Gif Animation</dc:title>
  <dc:creator>Marco Zucchini</dc:creator>
  <cp:lastModifiedBy>Marco Zucchini</cp:lastModifiedBy>
  <cp:revision>11</cp:revision>
  <dcterms:created xsi:type="dcterms:W3CDTF">2016-12-11T10:48:34Z</dcterms:created>
  <dcterms:modified xsi:type="dcterms:W3CDTF">2016-12-12T07:54:39Z</dcterms:modified>
</cp:coreProperties>
</file>