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wav" ContentType="audio/wav"/>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799" r:id="rId1"/>
  </p:sldMasterIdLst>
  <p:notesMasterIdLst>
    <p:notesMasterId r:id="rId15"/>
  </p:notesMasterIdLst>
  <p:handoutMasterIdLst>
    <p:handoutMasterId r:id="rId16"/>
  </p:handoutMasterIdLst>
  <p:sldIdLst>
    <p:sldId id="256" r:id="rId2"/>
    <p:sldId id="257" r:id="rId3"/>
    <p:sldId id="258" r:id="rId4"/>
    <p:sldId id="264" r:id="rId5"/>
    <p:sldId id="293" r:id="rId6"/>
    <p:sldId id="296" r:id="rId7"/>
    <p:sldId id="297" r:id="rId8"/>
    <p:sldId id="301" r:id="rId9"/>
    <p:sldId id="298" r:id="rId10"/>
    <p:sldId id="299" r:id="rId11"/>
    <p:sldId id="300" r:id="rId12"/>
    <p:sldId id="295" r:id="rId13"/>
    <p:sldId id="294" r:id="rId14"/>
  </p:sldIdLst>
  <p:sldSz cx="9144000" cy="6858000" type="screen4x3"/>
  <p:notesSz cx="6858000" cy="9144000"/>
  <p:embeddedFontLst>
    <p:embeddedFont>
      <p:font typeface="Arial Black" panose="020B0A04020102020204" pitchFamily="34" charset="0"/>
      <p:bold r:id="rId17"/>
    </p:embeddedFont>
  </p:embeddedFontLst>
  <p:defaultTextStyle>
    <a:defPPr>
      <a:defRPr lang="it-IT"/>
    </a:defPPr>
    <a:lvl1pPr algn="l" rtl="0" fontAlgn="base">
      <a:spcBef>
        <a:spcPct val="20000"/>
      </a:spcBef>
      <a:spcAft>
        <a:spcPct val="0"/>
      </a:spcAft>
      <a:buClr>
        <a:schemeClr val="bg2"/>
      </a:buClr>
      <a:buSzPct val="70000"/>
      <a:buFont typeface="Wingdings" pitchFamily="2" charset="2"/>
      <a:defRPr sz="2300" kern="1200">
        <a:solidFill>
          <a:schemeClr val="tx1"/>
        </a:solidFill>
        <a:latin typeface="Arial" charset="0"/>
        <a:ea typeface="+mn-ea"/>
        <a:cs typeface="+mn-cs"/>
      </a:defRPr>
    </a:lvl1pPr>
    <a:lvl2pPr marL="457200" algn="l" rtl="0" fontAlgn="base">
      <a:spcBef>
        <a:spcPct val="20000"/>
      </a:spcBef>
      <a:spcAft>
        <a:spcPct val="0"/>
      </a:spcAft>
      <a:buClr>
        <a:schemeClr val="bg2"/>
      </a:buClr>
      <a:buSzPct val="70000"/>
      <a:buFont typeface="Wingdings" pitchFamily="2" charset="2"/>
      <a:defRPr sz="2300" kern="1200">
        <a:solidFill>
          <a:schemeClr val="tx1"/>
        </a:solidFill>
        <a:latin typeface="Arial" charset="0"/>
        <a:ea typeface="+mn-ea"/>
        <a:cs typeface="+mn-cs"/>
      </a:defRPr>
    </a:lvl2pPr>
    <a:lvl3pPr marL="914400" algn="l" rtl="0" fontAlgn="base">
      <a:spcBef>
        <a:spcPct val="20000"/>
      </a:spcBef>
      <a:spcAft>
        <a:spcPct val="0"/>
      </a:spcAft>
      <a:buClr>
        <a:schemeClr val="bg2"/>
      </a:buClr>
      <a:buSzPct val="70000"/>
      <a:buFont typeface="Wingdings" pitchFamily="2" charset="2"/>
      <a:defRPr sz="2300" kern="1200">
        <a:solidFill>
          <a:schemeClr val="tx1"/>
        </a:solidFill>
        <a:latin typeface="Arial" charset="0"/>
        <a:ea typeface="+mn-ea"/>
        <a:cs typeface="+mn-cs"/>
      </a:defRPr>
    </a:lvl3pPr>
    <a:lvl4pPr marL="1371600" algn="l" rtl="0" fontAlgn="base">
      <a:spcBef>
        <a:spcPct val="20000"/>
      </a:spcBef>
      <a:spcAft>
        <a:spcPct val="0"/>
      </a:spcAft>
      <a:buClr>
        <a:schemeClr val="bg2"/>
      </a:buClr>
      <a:buSzPct val="70000"/>
      <a:buFont typeface="Wingdings" pitchFamily="2" charset="2"/>
      <a:defRPr sz="2300" kern="1200">
        <a:solidFill>
          <a:schemeClr val="tx1"/>
        </a:solidFill>
        <a:latin typeface="Arial" charset="0"/>
        <a:ea typeface="+mn-ea"/>
        <a:cs typeface="+mn-cs"/>
      </a:defRPr>
    </a:lvl4pPr>
    <a:lvl5pPr marL="1828800" algn="l" rtl="0" fontAlgn="base">
      <a:spcBef>
        <a:spcPct val="20000"/>
      </a:spcBef>
      <a:spcAft>
        <a:spcPct val="0"/>
      </a:spcAft>
      <a:buClr>
        <a:schemeClr val="bg2"/>
      </a:buClr>
      <a:buSzPct val="70000"/>
      <a:buFont typeface="Wingdings" pitchFamily="2" charset="2"/>
      <a:defRPr sz="2300" kern="1200">
        <a:solidFill>
          <a:schemeClr val="tx1"/>
        </a:solidFill>
        <a:latin typeface="Arial" charset="0"/>
        <a:ea typeface="+mn-ea"/>
        <a:cs typeface="+mn-cs"/>
      </a:defRPr>
    </a:lvl5pPr>
    <a:lvl6pPr marL="2286000" algn="l" defTabSz="914400" rtl="0" eaLnBrk="1" latinLnBrk="0" hangingPunct="1">
      <a:defRPr sz="2300" kern="1200">
        <a:solidFill>
          <a:schemeClr val="tx1"/>
        </a:solidFill>
        <a:latin typeface="Arial" charset="0"/>
        <a:ea typeface="+mn-ea"/>
        <a:cs typeface="+mn-cs"/>
      </a:defRPr>
    </a:lvl6pPr>
    <a:lvl7pPr marL="2743200" algn="l" defTabSz="914400" rtl="0" eaLnBrk="1" latinLnBrk="0" hangingPunct="1">
      <a:defRPr sz="2300" kern="1200">
        <a:solidFill>
          <a:schemeClr val="tx1"/>
        </a:solidFill>
        <a:latin typeface="Arial" charset="0"/>
        <a:ea typeface="+mn-ea"/>
        <a:cs typeface="+mn-cs"/>
      </a:defRPr>
    </a:lvl7pPr>
    <a:lvl8pPr marL="3200400" algn="l" defTabSz="914400" rtl="0" eaLnBrk="1" latinLnBrk="0" hangingPunct="1">
      <a:defRPr sz="2300" kern="1200">
        <a:solidFill>
          <a:schemeClr val="tx1"/>
        </a:solidFill>
        <a:latin typeface="Arial" charset="0"/>
        <a:ea typeface="+mn-ea"/>
        <a:cs typeface="+mn-cs"/>
      </a:defRPr>
    </a:lvl8pPr>
    <a:lvl9pPr marL="3657600" algn="l" defTabSz="914400" rtl="0" eaLnBrk="1" latinLnBrk="0" hangingPunct="1">
      <a:defRPr sz="23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99"/>
    <a:srgbClr val="9933FF"/>
    <a:srgbClr val="FFFFB9"/>
    <a:srgbClr val="FFE4C9"/>
    <a:srgbClr val="FF9933"/>
    <a:srgbClr val="66CCFF"/>
    <a:srgbClr val="800080"/>
    <a:srgbClr val="00FF00"/>
    <a:srgbClr val="00CC99"/>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9" autoAdjust="0"/>
    <p:restoredTop sz="99828" autoAdjust="0"/>
  </p:normalViewPr>
  <p:slideViewPr>
    <p:cSldViewPr>
      <p:cViewPr varScale="1">
        <p:scale>
          <a:sx n="116" d="100"/>
          <a:sy n="116" d="100"/>
        </p:scale>
        <p:origin x="1464" y="10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56" d="100"/>
          <a:sy n="56" d="100"/>
        </p:scale>
        <p:origin x="-1044"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769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spcBef>
                <a:spcPct val="0"/>
              </a:spcBef>
              <a:buClrTx/>
              <a:buSzTx/>
              <a:buFontTx/>
              <a:buNone/>
              <a:defRPr sz="1200"/>
            </a:lvl1pPr>
          </a:lstStyle>
          <a:p>
            <a:pPr>
              <a:defRPr/>
            </a:pPr>
            <a:endParaRPr lang="it-IT"/>
          </a:p>
        </p:txBody>
      </p:sp>
      <p:sp>
        <p:nvSpPr>
          <p:cNvPr id="157699" name="Rectangle 3"/>
          <p:cNvSpPr>
            <a:spLocks noGrp="1" noChangeArrowheads="1"/>
          </p:cNvSpPr>
          <p:nvPr>
            <p:ph type="dt" sz="quarter"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spcBef>
                <a:spcPct val="0"/>
              </a:spcBef>
              <a:buClrTx/>
              <a:buSzTx/>
              <a:buFontTx/>
              <a:buNone/>
              <a:defRPr sz="1200"/>
            </a:lvl1pPr>
          </a:lstStyle>
          <a:p>
            <a:pPr>
              <a:defRPr/>
            </a:pPr>
            <a:endParaRPr lang="it-IT"/>
          </a:p>
        </p:txBody>
      </p:sp>
      <p:sp>
        <p:nvSpPr>
          <p:cNvPr id="157700" name="Rectangle 4"/>
          <p:cNvSpPr>
            <a:spLocks noGrp="1" noChangeArrowheads="1"/>
          </p:cNvSpPr>
          <p:nvPr>
            <p:ph type="ftr" sz="quarter" idx="2"/>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spcBef>
                <a:spcPct val="0"/>
              </a:spcBef>
              <a:buClrTx/>
              <a:buSzTx/>
              <a:buFontTx/>
              <a:buNone/>
              <a:defRPr sz="1200"/>
            </a:lvl1pPr>
          </a:lstStyle>
          <a:p>
            <a:pPr>
              <a:defRPr/>
            </a:pPr>
            <a:endParaRPr lang="it-IT"/>
          </a:p>
        </p:txBody>
      </p:sp>
      <p:sp>
        <p:nvSpPr>
          <p:cNvPr id="157701" name="Rectangle 5"/>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spcBef>
                <a:spcPct val="0"/>
              </a:spcBef>
              <a:buClrTx/>
              <a:buSzTx/>
              <a:buFontTx/>
              <a:buNone/>
              <a:defRPr sz="1200"/>
            </a:lvl1pPr>
          </a:lstStyle>
          <a:p>
            <a:pPr>
              <a:defRPr/>
            </a:pPr>
            <a:fld id="{EA68481F-910B-4A26-80FE-7E0FCF77FCB6}" type="slidenum">
              <a:rPr lang="it-IT"/>
              <a:pPr>
                <a:defRPr/>
              </a:pPr>
              <a:t>‹N›</a:t>
            </a:fld>
            <a:endParaRPr lang="it-IT"/>
          </a:p>
        </p:txBody>
      </p:sp>
    </p:spTree>
    <p:extLst>
      <p:ext uri="{BB962C8B-B14F-4D97-AF65-F5344CB8AC3E}">
        <p14:creationId xmlns:p14="http://schemas.microsoft.com/office/powerpoint/2010/main" val="286530096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889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spcBef>
                <a:spcPct val="0"/>
              </a:spcBef>
              <a:buClrTx/>
              <a:buSzTx/>
              <a:buFontTx/>
              <a:buNone/>
              <a:defRPr sz="1200"/>
            </a:lvl1pPr>
          </a:lstStyle>
          <a:p>
            <a:pPr>
              <a:defRPr/>
            </a:pPr>
            <a:endParaRPr lang="it-IT"/>
          </a:p>
        </p:txBody>
      </p:sp>
      <p:sp>
        <p:nvSpPr>
          <p:cNvPr id="208899"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spcBef>
                <a:spcPct val="0"/>
              </a:spcBef>
              <a:buClrTx/>
              <a:buSzTx/>
              <a:buFontTx/>
              <a:buNone/>
              <a:defRPr sz="1200"/>
            </a:lvl1pPr>
          </a:lstStyle>
          <a:p>
            <a:pPr>
              <a:defRPr/>
            </a:pPr>
            <a:endParaRPr lang="it-IT"/>
          </a:p>
        </p:txBody>
      </p:sp>
      <p:sp>
        <p:nvSpPr>
          <p:cNvPr id="4506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08901"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it-IT" noProof="0" smtClean="0"/>
              <a:t>Fare clic per modificare gli stili del testo dello schema</a:t>
            </a:r>
          </a:p>
          <a:p>
            <a:pPr lvl="1"/>
            <a:r>
              <a:rPr lang="it-IT" noProof="0" smtClean="0"/>
              <a:t>Secondo livello</a:t>
            </a:r>
          </a:p>
          <a:p>
            <a:pPr lvl="2"/>
            <a:r>
              <a:rPr lang="it-IT" noProof="0" smtClean="0"/>
              <a:t>Terzo livello</a:t>
            </a:r>
          </a:p>
          <a:p>
            <a:pPr lvl="3"/>
            <a:r>
              <a:rPr lang="it-IT" noProof="0" smtClean="0"/>
              <a:t>Quarto livello</a:t>
            </a:r>
          </a:p>
          <a:p>
            <a:pPr lvl="4"/>
            <a:r>
              <a:rPr lang="it-IT" noProof="0" smtClean="0"/>
              <a:t>Quinto livello</a:t>
            </a:r>
          </a:p>
        </p:txBody>
      </p:sp>
      <p:sp>
        <p:nvSpPr>
          <p:cNvPr id="208902"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spcBef>
                <a:spcPct val="0"/>
              </a:spcBef>
              <a:buClrTx/>
              <a:buSzTx/>
              <a:buFontTx/>
              <a:buNone/>
              <a:defRPr sz="1200"/>
            </a:lvl1pPr>
          </a:lstStyle>
          <a:p>
            <a:pPr>
              <a:defRPr/>
            </a:pPr>
            <a:endParaRPr lang="it-IT"/>
          </a:p>
        </p:txBody>
      </p:sp>
      <p:sp>
        <p:nvSpPr>
          <p:cNvPr id="208903"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spcBef>
                <a:spcPct val="0"/>
              </a:spcBef>
              <a:buClrTx/>
              <a:buSzTx/>
              <a:buFontTx/>
              <a:buNone/>
              <a:defRPr sz="1200"/>
            </a:lvl1pPr>
          </a:lstStyle>
          <a:p>
            <a:pPr>
              <a:defRPr/>
            </a:pPr>
            <a:fld id="{96E53A04-0FB1-44AB-AB85-3A61B6B46134}" type="slidenum">
              <a:rPr lang="it-IT"/>
              <a:pPr>
                <a:defRPr/>
              </a:pPr>
              <a:t>‹N›</a:t>
            </a:fld>
            <a:endParaRPr lang="it-IT"/>
          </a:p>
        </p:txBody>
      </p:sp>
    </p:spTree>
    <p:extLst>
      <p:ext uri="{BB962C8B-B14F-4D97-AF65-F5344CB8AC3E}">
        <p14:creationId xmlns:p14="http://schemas.microsoft.com/office/powerpoint/2010/main" val="342733594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4" name="AutoShape 2"/>
          <p:cNvSpPr>
            <a:spLocks noChangeArrowheads="1"/>
          </p:cNvSpPr>
          <p:nvPr/>
        </p:nvSpPr>
        <p:spPr bwMode="auto">
          <a:xfrm>
            <a:off x="782638" y="739775"/>
            <a:ext cx="7656512" cy="5089525"/>
          </a:xfrm>
          <a:prstGeom prst="roundRect">
            <a:avLst>
              <a:gd name="adj" fmla="val 0"/>
            </a:avLst>
          </a:prstGeom>
          <a:solidFill>
            <a:srgbClr val="FF66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300">
                <a:solidFill>
                  <a:schemeClr val="tx1"/>
                </a:solidFill>
                <a:latin typeface="Arial" charset="0"/>
              </a:defRPr>
            </a:lvl1pPr>
            <a:lvl2pPr marL="742950" indent="-285750" eaLnBrk="0" hangingPunct="0">
              <a:defRPr sz="2300">
                <a:solidFill>
                  <a:schemeClr val="tx1"/>
                </a:solidFill>
                <a:latin typeface="Arial" charset="0"/>
              </a:defRPr>
            </a:lvl2pPr>
            <a:lvl3pPr marL="1143000" indent="-228600" eaLnBrk="0" hangingPunct="0">
              <a:defRPr sz="2300">
                <a:solidFill>
                  <a:schemeClr val="tx1"/>
                </a:solidFill>
                <a:latin typeface="Arial" charset="0"/>
              </a:defRPr>
            </a:lvl3pPr>
            <a:lvl4pPr marL="1600200" indent="-228600" eaLnBrk="0" hangingPunct="0">
              <a:defRPr sz="2300">
                <a:solidFill>
                  <a:schemeClr val="tx1"/>
                </a:solidFill>
                <a:latin typeface="Arial" charset="0"/>
              </a:defRPr>
            </a:lvl4pPr>
            <a:lvl5pPr marL="2057400" indent="-228600" eaLnBrk="0" hangingPunct="0">
              <a:defRPr sz="2300">
                <a:solidFill>
                  <a:schemeClr val="tx1"/>
                </a:solidFill>
                <a:latin typeface="Arial" charset="0"/>
              </a:defRPr>
            </a:lvl5pPr>
            <a:lvl6pPr marL="2514600" indent="-228600" eaLnBrk="0" fontAlgn="base" hangingPunct="0">
              <a:spcBef>
                <a:spcPct val="20000"/>
              </a:spcBef>
              <a:spcAft>
                <a:spcPct val="0"/>
              </a:spcAft>
              <a:buClr>
                <a:schemeClr val="bg2"/>
              </a:buClr>
              <a:buSzPct val="70000"/>
              <a:buFont typeface="Wingdings" pitchFamily="2" charset="2"/>
              <a:defRPr sz="2300">
                <a:solidFill>
                  <a:schemeClr val="tx1"/>
                </a:solidFill>
                <a:latin typeface="Arial" charset="0"/>
              </a:defRPr>
            </a:lvl6pPr>
            <a:lvl7pPr marL="2971800" indent="-228600" eaLnBrk="0" fontAlgn="base" hangingPunct="0">
              <a:spcBef>
                <a:spcPct val="20000"/>
              </a:spcBef>
              <a:spcAft>
                <a:spcPct val="0"/>
              </a:spcAft>
              <a:buClr>
                <a:schemeClr val="bg2"/>
              </a:buClr>
              <a:buSzPct val="70000"/>
              <a:buFont typeface="Wingdings" pitchFamily="2" charset="2"/>
              <a:defRPr sz="2300">
                <a:solidFill>
                  <a:schemeClr val="tx1"/>
                </a:solidFill>
                <a:latin typeface="Arial" charset="0"/>
              </a:defRPr>
            </a:lvl7pPr>
            <a:lvl8pPr marL="3429000" indent="-228600" eaLnBrk="0" fontAlgn="base" hangingPunct="0">
              <a:spcBef>
                <a:spcPct val="20000"/>
              </a:spcBef>
              <a:spcAft>
                <a:spcPct val="0"/>
              </a:spcAft>
              <a:buClr>
                <a:schemeClr val="bg2"/>
              </a:buClr>
              <a:buSzPct val="70000"/>
              <a:buFont typeface="Wingdings" pitchFamily="2" charset="2"/>
              <a:defRPr sz="2300">
                <a:solidFill>
                  <a:schemeClr val="tx1"/>
                </a:solidFill>
                <a:latin typeface="Arial" charset="0"/>
              </a:defRPr>
            </a:lvl8pPr>
            <a:lvl9pPr marL="3886200" indent="-228600" eaLnBrk="0" fontAlgn="base" hangingPunct="0">
              <a:spcBef>
                <a:spcPct val="20000"/>
              </a:spcBef>
              <a:spcAft>
                <a:spcPct val="0"/>
              </a:spcAft>
              <a:buClr>
                <a:schemeClr val="bg2"/>
              </a:buClr>
              <a:buSzPct val="70000"/>
              <a:buFont typeface="Wingdings" pitchFamily="2" charset="2"/>
              <a:defRPr sz="2300">
                <a:solidFill>
                  <a:schemeClr val="tx1"/>
                </a:solidFill>
                <a:latin typeface="Arial" charset="0"/>
              </a:defRPr>
            </a:lvl9pPr>
          </a:lstStyle>
          <a:p>
            <a:pPr algn="ctr" eaLnBrk="1" hangingPunct="1">
              <a:spcBef>
                <a:spcPct val="0"/>
              </a:spcBef>
              <a:buClrTx/>
              <a:buSzTx/>
              <a:buFontTx/>
              <a:buNone/>
              <a:defRPr/>
            </a:pPr>
            <a:endParaRPr lang="it-IT" altLang="it-IT" sz="2400" smtClean="0">
              <a:latin typeface="Times New Roman" pitchFamily="18" charset="0"/>
            </a:endParaRPr>
          </a:p>
        </p:txBody>
      </p:sp>
      <p:sp>
        <p:nvSpPr>
          <p:cNvPr id="5" name="AutoShape 3"/>
          <p:cNvSpPr>
            <a:spLocks noChangeArrowheads="1"/>
          </p:cNvSpPr>
          <p:nvPr/>
        </p:nvSpPr>
        <p:spPr bwMode="white">
          <a:xfrm>
            <a:off x="882650" y="835025"/>
            <a:ext cx="7435850" cy="4897438"/>
          </a:xfrm>
          <a:prstGeom prst="roundRect">
            <a:avLst>
              <a:gd name="adj" fmla="val 0"/>
            </a:avLst>
          </a:prstGeom>
          <a:solidFill>
            <a:schemeClr val="bg1"/>
          </a:solidFill>
          <a:ln>
            <a:noFill/>
          </a:ln>
          <a:effectLst/>
          <a:extLst>
            <a:ext uri="{91240B29-F687-4F45-9708-019B960494DF}">
              <a14:hiddenLine xmlns:a14="http://schemas.microsoft.com/office/drawing/2010/main" w="9525">
                <a:solidFill>
                  <a:srgbClr val="CCCC99"/>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300">
                <a:solidFill>
                  <a:schemeClr val="tx1"/>
                </a:solidFill>
                <a:latin typeface="Arial" charset="0"/>
              </a:defRPr>
            </a:lvl1pPr>
            <a:lvl2pPr marL="742950" indent="-285750" eaLnBrk="0" hangingPunct="0">
              <a:defRPr sz="2300">
                <a:solidFill>
                  <a:schemeClr val="tx1"/>
                </a:solidFill>
                <a:latin typeface="Arial" charset="0"/>
              </a:defRPr>
            </a:lvl2pPr>
            <a:lvl3pPr marL="1143000" indent="-228600" eaLnBrk="0" hangingPunct="0">
              <a:defRPr sz="2300">
                <a:solidFill>
                  <a:schemeClr val="tx1"/>
                </a:solidFill>
                <a:latin typeface="Arial" charset="0"/>
              </a:defRPr>
            </a:lvl3pPr>
            <a:lvl4pPr marL="1600200" indent="-228600" eaLnBrk="0" hangingPunct="0">
              <a:defRPr sz="2300">
                <a:solidFill>
                  <a:schemeClr val="tx1"/>
                </a:solidFill>
                <a:latin typeface="Arial" charset="0"/>
              </a:defRPr>
            </a:lvl4pPr>
            <a:lvl5pPr marL="2057400" indent="-228600" eaLnBrk="0" hangingPunct="0">
              <a:defRPr sz="2300">
                <a:solidFill>
                  <a:schemeClr val="tx1"/>
                </a:solidFill>
                <a:latin typeface="Arial" charset="0"/>
              </a:defRPr>
            </a:lvl5pPr>
            <a:lvl6pPr marL="2514600" indent="-228600" eaLnBrk="0" fontAlgn="base" hangingPunct="0">
              <a:spcBef>
                <a:spcPct val="20000"/>
              </a:spcBef>
              <a:spcAft>
                <a:spcPct val="0"/>
              </a:spcAft>
              <a:buClr>
                <a:schemeClr val="bg2"/>
              </a:buClr>
              <a:buSzPct val="70000"/>
              <a:buFont typeface="Wingdings" pitchFamily="2" charset="2"/>
              <a:defRPr sz="2300">
                <a:solidFill>
                  <a:schemeClr val="tx1"/>
                </a:solidFill>
                <a:latin typeface="Arial" charset="0"/>
              </a:defRPr>
            </a:lvl6pPr>
            <a:lvl7pPr marL="2971800" indent="-228600" eaLnBrk="0" fontAlgn="base" hangingPunct="0">
              <a:spcBef>
                <a:spcPct val="20000"/>
              </a:spcBef>
              <a:spcAft>
                <a:spcPct val="0"/>
              </a:spcAft>
              <a:buClr>
                <a:schemeClr val="bg2"/>
              </a:buClr>
              <a:buSzPct val="70000"/>
              <a:buFont typeface="Wingdings" pitchFamily="2" charset="2"/>
              <a:defRPr sz="2300">
                <a:solidFill>
                  <a:schemeClr val="tx1"/>
                </a:solidFill>
                <a:latin typeface="Arial" charset="0"/>
              </a:defRPr>
            </a:lvl7pPr>
            <a:lvl8pPr marL="3429000" indent="-228600" eaLnBrk="0" fontAlgn="base" hangingPunct="0">
              <a:spcBef>
                <a:spcPct val="20000"/>
              </a:spcBef>
              <a:spcAft>
                <a:spcPct val="0"/>
              </a:spcAft>
              <a:buClr>
                <a:schemeClr val="bg2"/>
              </a:buClr>
              <a:buSzPct val="70000"/>
              <a:buFont typeface="Wingdings" pitchFamily="2" charset="2"/>
              <a:defRPr sz="2300">
                <a:solidFill>
                  <a:schemeClr val="tx1"/>
                </a:solidFill>
                <a:latin typeface="Arial" charset="0"/>
              </a:defRPr>
            </a:lvl8pPr>
            <a:lvl9pPr marL="3886200" indent="-228600" eaLnBrk="0" fontAlgn="base" hangingPunct="0">
              <a:spcBef>
                <a:spcPct val="20000"/>
              </a:spcBef>
              <a:spcAft>
                <a:spcPct val="0"/>
              </a:spcAft>
              <a:buClr>
                <a:schemeClr val="bg2"/>
              </a:buClr>
              <a:buSzPct val="70000"/>
              <a:buFont typeface="Wingdings" pitchFamily="2" charset="2"/>
              <a:defRPr sz="2300">
                <a:solidFill>
                  <a:schemeClr val="tx1"/>
                </a:solidFill>
                <a:latin typeface="Arial" charset="0"/>
              </a:defRPr>
            </a:lvl9pPr>
          </a:lstStyle>
          <a:p>
            <a:pPr algn="ctr" eaLnBrk="1" hangingPunct="1">
              <a:spcBef>
                <a:spcPct val="0"/>
              </a:spcBef>
              <a:buClrTx/>
              <a:buSzTx/>
              <a:buFontTx/>
              <a:buNone/>
              <a:defRPr/>
            </a:pPr>
            <a:endParaRPr lang="it-IT" altLang="it-IT" sz="2400" smtClean="0">
              <a:latin typeface="Times New Roman" pitchFamily="18" charset="0"/>
            </a:endParaRPr>
          </a:p>
        </p:txBody>
      </p:sp>
      <p:sp>
        <p:nvSpPr>
          <p:cNvPr id="6" name="AutoShape 4"/>
          <p:cNvSpPr>
            <a:spLocks noChangeArrowheads="1"/>
          </p:cNvSpPr>
          <p:nvPr/>
        </p:nvSpPr>
        <p:spPr bwMode="blackWhite">
          <a:xfrm>
            <a:off x="1743075" y="3387725"/>
            <a:ext cx="5641975" cy="2014538"/>
          </a:xfrm>
          <a:prstGeom prst="roundRect">
            <a:avLst>
              <a:gd name="adj" fmla="val 0"/>
            </a:avLst>
          </a:prstGeom>
          <a:solidFill>
            <a:schemeClr val="bg1"/>
          </a:solidFill>
          <a:ln w="88900">
            <a:solidFill>
              <a:srgbClr val="009999"/>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300">
                <a:solidFill>
                  <a:schemeClr val="tx1"/>
                </a:solidFill>
                <a:latin typeface="Arial" charset="0"/>
              </a:defRPr>
            </a:lvl1pPr>
            <a:lvl2pPr marL="742950" indent="-285750" eaLnBrk="0" hangingPunct="0">
              <a:defRPr sz="2300">
                <a:solidFill>
                  <a:schemeClr val="tx1"/>
                </a:solidFill>
                <a:latin typeface="Arial" charset="0"/>
              </a:defRPr>
            </a:lvl2pPr>
            <a:lvl3pPr marL="1143000" indent="-228600" eaLnBrk="0" hangingPunct="0">
              <a:defRPr sz="2300">
                <a:solidFill>
                  <a:schemeClr val="tx1"/>
                </a:solidFill>
                <a:latin typeface="Arial" charset="0"/>
              </a:defRPr>
            </a:lvl3pPr>
            <a:lvl4pPr marL="1600200" indent="-228600" eaLnBrk="0" hangingPunct="0">
              <a:defRPr sz="2300">
                <a:solidFill>
                  <a:schemeClr val="tx1"/>
                </a:solidFill>
                <a:latin typeface="Arial" charset="0"/>
              </a:defRPr>
            </a:lvl4pPr>
            <a:lvl5pPr marL="2057400" indent="-228600" eaLnBrk="0" hangingPunct="0">
              <a:defRPr sz="2300">
                <a:solidFill>
                  <a:schemeClr val="tx1"/>
                </a:solidFill>
                <a:latin typeface="Arial" charset="0"/>
              </a:defRPr>
            </a:lvl5pPr>
            <a:lvl6pPr marL="2514600" indent="-228600" eaLnBrk="0" fontAlgn="base" hangingPunct="0">
              <a:spcBef>
                <a:spcPct val="20000"/>
              </a:spcBef>
              <a:spcAft>
                <a:spcPct val="0"/>
              </a:spcAft>
              <a:buClr>
                <a:schemeClr val="bg2"/>
              </a:buClr>
              <a:buSzPct val="70000"/>
              <a:buFont typeface="Wingdings" pitchFamily="2" charset="2"/>
              <a:defRPr sz="2300">
                <a:solidFill>
                  <a:schemeClr val="tx1"/>
                </a:solidFill>
                <a:latin typeface="Arial" charset="0"/>
              </a:defRPr>
            </a:lvl6pPr>
            <a:lvl7pPr marL="2971800" indent="-228600" eaLnBrk="0" fontAlgn="base" hangingPunct="0">
              <a:spcBef>
                <a:spcPct val="20000"/>
              </a:spcBef>
              <a:spcAft>
                <a:spcPct val="0"/>
              </a:spcAft>
              <a:buClr>
                <a:schemeClr val="bg2"/>
              </a:buClr>
              <a:buSzPct val="70000"/>
              <a:buFont typeface="Wingdings" pitchFamily="2" charset="2"/>
              <a:defRPr sz="2300">
                <a:solidFill>
                  <a:schemeClr val="tx1"/>
                </a:solidFill>
                <a:latin typeface="Arial" charset="0"/>
              </a:defRPr>
            </a:lvl7pPr>
            <a:lvl8pPr marL="3429000" indent="-228600" eaLnBrk="0" fontAlgn="base" hangingPunct="0">
              <a:spcBef>
                <a:spcPct val="20000"/>
              </a:spcBef>
              <a:spcAft>
                <a:spcPct val="0"/>
              </a:spcAft>
              <a:buClr>
                <a:schemeClr val="bg2"/>
              </a:buClr>
              <a:buSzPct val="70000"/>
              <a:buFont typeface="Wingdings" pitchFamily="2" charset="2"/>
              <a:defRPr sz="2300">
                <a:solidFill>
                  <a:schemeClr val="tx1"/>
                </a:solidFill>
                <a:latin typeface="Arial" charset="0"/>
              </a:defRPr>
            </a:lvl8pPr>
            <a:lvl9pPr marL="3886200" indent="-228600" eaLnBrk="0" fontAlgn="base" hangingPunct="0">
              <a:spcBef>
                <a:spcPct val="20000"/>
              </a:spcBef>
              <a:spcAft>
                <a:spcPct val="0"/>
              </a:spcAft>
              <a:buClr>
                <a:schemeClr val="bg2"/>
              </a:buClr>
              <a:buSzPct val="70000"/>
              <a:buFont typeface="Wingdings" pitchFamily="2" charset="2"/>
              <a:defRPr sz="2300">
                <a:solidFill>
                  <a:schemeClr val="tx1"/>
                </a:solidFill>
                <a:latin typeface="Arial" charset="0"/>
              </a:defRPr>
            </a:lvl9pPr>
          </a:lstStyle>
          <a:p>
            <a:pPr algn="ctr" eaLnBrk="1" hangingPunct="1">
              <a:spcBef>
                <a:spcPct val="0"/>
              </a:spcBef>
              <a:buClrTx/>
              <a:buSzTx/>
              <a:buFontTx/>
              <a:buNone/>
              <a:defRPr/>
            </a:pPr>
            <a:endParaRPr lang="it-IT" altLang="it-IT" sz="1800" smtClean="0"/>
          </a:p>
        </p:txBody>
      </p:sp>
      <p:sp>
        <p:nvSpPr>
          <p:cNvPr id="155653" name="Rectangle 5"/>
          <p:cNvSpPr>
            <a:spLocks noGrp="1" noChangeArrowheads="1"/>
          </p:cNvSpPr>
          <p:nvPr>
            <p:ph type="ctrTitle"/>
          </p:nvPr>
        </p:nvSpPr>
        <p:spPr>
          <a:xfrm>
            <a:off x="1163638" y="904875"/>
            <a:ext cx="6850062" cy="1997075"/>
          </a:xfrm>
        </p:spPr>
        <p:txBody>
          <a:bodyPr anchor="ctr" anchorCtr="1"/>
          <a:lstStyle>
            <a:lvl1pPr algn="ctr">
              <a:defRPr sz="3500" i="1">
                <a:solidFill>
                  <a:srgbClr val="000099"/>
                </a:solidFill>
              </a:defRPr>
            </a:lvl1pPr>
          </a:lstStyle>
          <a:p>
            <a:pPr lvl="0"/>
            <a:r>
              <a:rPr lang="it-IT" noProof="0" smtClean="0"/>
              <a:t>Fare clic per modificare lo stile del titolo</a:t>
            </a:r>
          </a:p>
        </p:txBody>
      </p:sp>
      <p:sp>
        <p:nvSpPr>
          <p:cNvPr id="155654" name="Rectangle 6"/>
          <p:cNvSpPr>
            <a:spLocks noGrp="1" noChangeArrowheads="1"/>
          </p:cNvSpPr>
          <p:nvPr>
            <p:ph type="subTitle" idx="1"/>
          </p:nvPr>
        </p:nvSpPr>
        <p:spPr>
          <a:xfrm>
            <a:off x="2006600" y="3571875"/>
            <a:ext cx="5013672" cy="1677988"/>
          </a:xfrm>
        </p:spPr>
        <p:txBody>
          <a:bodyPr anchor="ctr"/>
          <a:lstStyle>
            <a:lvl1pPr marL="0" indent="0" algn="ctr">
              <a:buFont typeface="Wingdings" pitchFamily="2" charset="2"/>
              <a:buNone/>
              <a:defRPr sz="2800"/>
            </a:lvl1pPr>
          </a:lstStyle>
          <a:p>
            <a:pPr lvl="0"/>
            <a:r>
              <a:rPr lang="it-IT" noProof="0" smtClean="0"/>
              <a:t>Fare clic per modificare lo stile del sottotitolo dello schema</a:t>
            </a:r>
          </a:p>
        </p:txBody>
      </p:sp>
    </p:spTree>
    <p:extLst>
      <p:ext uri="{BB962C8B-B14F-4D97-AF65-F5344CB8AC3E}">
        <p14:creationId xmlns:p14="http://schemas.microsoft.com/office/powerpoint/2010/main" val="2839824435"/>
      </p:ext>
    </p:extLst>
  </p:cSld>
  <p:clrMapOvr>
    <a:masterClrMapping/>
  </p:clrMapOvr>
  <p:transition>
    <p:dissolve/>
    <p:sndAc>
      <p:stSnd>
        <p:snd r:embed="rId1" name="click.wav"/>
      </p:stSnd>
    </p:sndAc>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testo verticale 2"/>
          <p:cNvSpPr>
            <a:spLocks noGrp="1"/>
          </p:cNvSpPr>
          <p:nvPr>
            <p:ph type="body" orient="vert" idx="1"/>
          </p:nvPr>
        </p:nvSpPr>
        <p:spPr/>
        <p:txBody>
          <a:bodyPr vert="eaVert"/>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Rectangle 4"/>
          <p:cNvSpPr>
            <a:spLocks noGrp="1" noChangeArrowheads="1"/>
          </p:cNvSpPr>
          <p:nvPr>
            <p:ph type="dt" sz="half" idx="10"/>
          </p:nvPr>
        </p:nvSpPr>
        <p:spPr>
          <a:xfrm>
            <a:off x="762000" y="6391275"/>
            <a:ext cx="2057400" cy="457200"/>
          </a:xfrm>
          <a:prstGeom prst="rect">
            <a:avLst/>
          </a:prstGeom>
        </p:spPr>
        <p:txBody>
          <a:bodyPr/>
          <a:lstStyle>
            <a:lvl1pPr>
              <a:defRPr/>
            </a:lvl1pPr>
          </a:lstStyle>
          <a:p>
            <a:pPr>
              <a:defRPr/>
            </a:pPr>
            <a:endParaRPr lang="it-IT"/>
          </a:p>
        </p:txBody>
      </p:sp>
      <p:sp>
        <p:nvSpPr>
          <p:cNvPr id="5" name="Rectangle 6"/>
          <p:cNvSpPr>
            <a:spLocks noGrp="1" noChangeArrowheads="1"/>
          </p:cNvSpPr>
          <p:nvPr>
            <p:ph type="sldNum" sz="quarter" idx="11"/>
          </p:nvPr>
        </p:nvSpPr>
        <p:spPr>
          <a:xfrm>
            <a:off x="6858000" y="6400800"/>
            <a:ext cx="1600200" cy="457200"/>
          </a:xfrm>
          <a:prstGeom prst="rect">
            <a:avLst/>
          </a:prstGeom>
        </p:spPr>
        <p:txBody>
          <a:bodyPr/>
          <a:lstStyle>
            <a:lvl1pPr>
              <a:defRPr/>
            </a:lvl1pPr>
          </a:lstStyle>
          <a:p>
            <a:pPr>
              <a:defRPr/>
            </a:pPr>
            <a:endParaRPr lang="it-IT"/>
          </a:p>
        </p:txBody>
      </p:sp>
    </p:spTree>
    <p:extLst>
      <p:ext uri="{BB962C8B-B14F-4D97-AF65-F5344CB8AC3E}">
        <p14:creationId xmlns:p14="http://schemas.microsoft.com/office/powerpoint/2010/main" val="2517156998"/>
      </p:ext>
    </p:extLst>
  </p:cSld>
  <p:clrMapOvr>
    <a:masterClrMapping/>
  </p:clrMapOvr>
  <p:transition>
    <p:dissolve/>
    <p:sndAc>
      <p:stSnd>
        <p:snd r:embed="rId1" name="click.wav"/>
      </p:stSnd>
    </p:sndAc>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6534150" y="533400"/>
            <a:ext cx="1924050" cy="5410200"/>
          </a:xfrm>
        </p:spPr>
        <p:txBody>
          <a:bodyPr vert="eaVert"/>
          <a:lstStyle/>
          <a:p>
            <a:r>
              <a:rPr lang="it-IT" smtClean="0"/>
              <a:t>Fare clic per modificare lo stile del titolo</a:t>
            </a:r>
            <a:endParaRPr lang="it-IT"/>
          </a:p>
        </p:txBody>
      </p:sp>
      <p:sp>
        <p:nvSpPr>
          <p:cNvPr id="3" name="Segnaposto testo verticale 2"/>
          <p:cNvSpPr>
            <a:spLocks noGrp="1"/>
          </p:cNvSpPr>
          <p:nvPr>
            <p:ph type="body" orient="vert" idx="1"/>
          </p:nvPr>
        </p:nvSpPr>
        <p:spPr>
          <a:xfrm>
            <a:off x="762000" y="533400"/>
            <a:ext cx="5619750" cy="5410200"/>
          </a:xfrm>
        </p:spPr>
        <p:txBody>
          <a:bodyPr vert="eaVert"/>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Rectangle 4"/>
          <p:cNvSpPr>
            <a:spLocks noGrp="1" noChangeArrowheads="1"/>
          </p:cNvSpPr>
          <p:nvPr>
            <p:ph type="dt" sz="half" idx="10"/>
          </p:nvPr>
        </p:nvSpPr>
        <p:spPr>
          <a:xfrm>
            <a:off x="762000" y="6391275"/>
            <a:ext cx="2057400" cy="457200"/>
          </a:xfrm>
          <a:prstGeom prst="rect">
            <a:avLst/>
          </a:prstGeom>
        </p:spPr>
        <p:txBody>
          <a:bodyPr/>
          <a:lstStyle>
            <a:lvl1pPr>
              <a:defRPr/>
            </a:lvl1pPr>
          </a:lstStyle>
          <a:p>
            <a:pPr>
              <a:defRPr/>
            </a:pPr>
            <a:endParaRPr lang="it-IT"/>
          </a:p>
        </p:txBody>
      </p:sp>
      <p:sp>
        <p:nvSpPr>
          <p:cNvPr id="5" name="Rectangle 6"/>
          <p:cNvSpPr>
            <a:spLocks noGrp="1" noChangeArrowheads="1"/>
          </p:cNvSpPr>
          <p:nvPr>
            <p:ph type="sldNum" sz="quarter" idx="11"/>
          </p:nvPr>
        </p:nvSpPr>
        <p:spPr>
          <a:xfrm>
            <a:off x="6858000" y="6400800"/>
            <a:ext cx="1600200" cy="457200"/>
          </a:xfrm>
          <a:prstGeom prst="rect">
            <a:avLst/>
          </a:prstGeom>
        </p:spPr>
        <p:txBody>
          <a:bodyPr/>
          <a:lstStyle>
            <a:lvl1pPr>
              <a:defRPr/>
            </a:lvl1pPr>
          </a:lstStyle>
          <a:p>
            <a:pPr>
              <a:defRPr/>
            </a:pPr>
            <a:endParaRPr lang="it-IT"/>
          </a:p>
        </p:txBody>
      </p:sp>
    </p:spTree>
    <p:extLst>
      <p:ext uri="{BB962C8B-B14F-4D97-AF65-F5344CB8AC3E}">
        <p14:creationId xmlns:p14="http://schemas.microsoft.com/office/powerpoint/2010/main" val="1849500029"/>
      </p:ext>
    </p:extLst>
  </p:cSld>
  <p:clrMapOvr>
    <a:masterClrMapping/>
  </p:clrMapOvr>
  <p:transition>
    <p:dissolve/>
    <p:sndAc>
      <p:stSnd>
        <p:snd r:embed="rId1" name="click.wav"/>
      </p:stSnd>
    </p:sndAc>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olo, testo e contenuto">
    <p:spTree>
      <p:nvGrpSpPr>
        <p:cNvPr id="1" name=""/>
        <p:cNvGrpSpPr/>
        <p:nvPr/>
      </p:nvGrpSpPr>
      <p:grpSpPr>
        <a:xfrm>
          <a:off x="0" y="0"/>
          <a:ext cx="0" cy="0"/>
          <a:chOff x="0" y="0"/>
          <a:chExt cx="0" cy="0"/>
        </a:xfrm>
      </p:grpSpPr>
      <p:sp>
        <p:nvSpPr>
          <p:cNvPr id="2" name="Titolo 1"/>
          <p:cNvSpPr>
            <a:spLocks noGrp="1"/>
          </p:cNvSpPr>
          <p:nvPr>
            <p:ph type="title"/>
          </p:nvPr>
        </p:nvSpPr>
        <p:spPr>
          <a:xfrm>
            <a:off x="762000" y="533400"/>
            <a:ext cx="7696200" cy="1143000"/>
          </a:xfrm>
        </p:spPr>
        <p:txBody>
          <a:bodyPr/>
          <a:lstStyle/>
          <a:p>
            <a:r>
              <a:rPr lang="it-IT" smtClean="0"/>
              <a:t>Fare clic per modificare lo stile del titolo</a:t>
            </a:r>
            <a:endParaRPr lang="it-IT"/>
          </a:p>
        </p:txBody>
      </p:sp>
      <p:sp>
        <p:nvSpPr>
          <p:cNvPr id="3" name="Segnaposto testo 2"/>
          <p:cNvSpPr>
            <a:spLocks noGrp="1"/>
          </p:cNvSpPr>
          <p:nvPr>
            <p:ph type="body" sz="half" idx="1"/>
          </p:nvPr>
        </p:nvSpPr>
        <p:spPr>
          <a:xfrm>
            <a:off x="762000" y="1905000"/>
            <a:ext cx="3771900" cy="4038600"/>
          </a:xfrm>
        </p:spPr>
        <p:txBody>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contenuto 3"/>
          <p:cNvSpPr>
            <a:spLocks noGrp="1"/>
          </p:cNvSpPr>
          <p:nvPr>
            <p:ph sz="half" idx="2"/>
          </p:nvPr>
        </p:nvSpPr>
        <p:spPr>
          <a:xfrm>
            <a:off x="4686300" y="1905000"/>
            <a:ext cx="3771900" cy="4038600"/>
          </a:xfrm>
        </p:spPr>
        <p:txBody>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5" name="Rectangle 4"/>
          <p:cNvSpPr>
            <a:spLocks noGrp="1" noChangeArrowheads="1"/>
          </p:cNvSpPr>
          <p:nvPr>
            <p:ph type="dt" sz="half" idx="10"/>
          </p:nvPr>
        </p:nvSpPr>
        <p:spPr>
          <a:xfrm>
            <a:off x="762000" y="6391275"/>
            <a:ext cx="2057400" cy="457200"/>
          </a:xfrm>
          <a:prstGeom prst="rect">
            <a:avLst/>
          </a:prstGeom>
        </p:spPr>
        <p:txBody>
          <a:bodyPr/>
          <a:lstStyle>
            <a:lvl1pPr>
              <a:defRPr/>
            </a:lvl1pPr>
          </a:lstStyle>
          <a:p>
            <a:pPr>
              <a:defRPr/>
            </a:pPr>
            <a:endParaRPr lang="it-IT"/>
          </a:p>
        </p:txBody>
      </p:sp>
      <p:sp>
        <p:nvSpPr>
          <p:cNvPr id="6" name="Rectangle 6"/>
          <p:cNvSpPr>
            <a:spLocks noGrp="1" noChangeArrowheads="1"/>
          </p:cNvSpPr>
          <p:nvPr>
            <p:ph type="sldNum" sz="quarter" idx="11"/>
          </p:nvPr>
        </p:nvSpPr>
        <p:spPr>
          <a:xfrm>
            <a:off x="6858000" y="6400800"/>
            <a:ext cx="1600200" cy="457200"/>
          </a:xfrm>
          <a:prstGeom prst="rect">
            <a:avLst/>
          </a:prstGeom>
        </p:spPr>
        <p:txBody>
          <a:bodyPr/>
          <a:lstStyle>
            <a:lvl1pPr>
              <a:defRPr/>
            </a:lvl1pPr>
          </a:lstStyle>
          <a:p>
            <a:pPr>
              <a:defRPr/>
            </a:pPr>
            <a:endParaRPr lang="it-IT"/>
          </a:p>
        </p:txBody>
      </p:sp>
    </p:spTree>
    <p:extLst>
      <p:ext uri="{BB962C8B-B14F-4D97-AF65-F5344CB8AC3E}">
        <p14:creationId xmlns:p14="http://schemas.microsoft.com/office/powerpoint/2010/main" val="3395099582"/>
      </p:ext>
    </p:extLst>
  </p:cSld>
  <p:clrMapOvr>
    <a:masterClrMapping/>
  </p:clrMapOvr>
  <p:transition>
    <p:dissolve/>
    <p:sndAc>
      <p:stSnd>
        <p:snd r:embed="rId1" name="click.wav"/>
      </p:stSnd>
    </p:sndAc>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Titolo, testo e contenuto 2">
    <p:spTree>
      <p:nvGrpSpPr>
        <p:cNvPr id="1" name=""/>
        <p:cNvGrpSpPr/>
        <p:nvPr/>
      </p:nvGrpSpPr>
      <p:grpSpPr>
        <a:xfrm>
          <a:off x="0" y="0"/>
          <a:ext cx="0" cy="0"/>
          <a:chOff x="0" y="0"/>
          <a:chExt cx="0" cy="0"/>
        </a:xfrm>
      </p:grpSpPr>
      <p:sp>
        <p:nvSpPr>
          <p:cNvPr id="2" name="Titolo 1"/>
          <p:cNvSpPr>
            <a:spLocks noGrp="1"/>
          </p:cNvSpPr>
          <p:nvPr>
            <p:ph type="title"/>
          </p:nvPr>
        </p:nvSpPr>
        <p:spPr>
          <a:xfrm>
            <a:off x="762000" y="533400"/>
            <a:ext cx="7696200" cy="1143000"/>
          </a:xfrm>
        </p:spPr>
        <p:txBody>
          <a:bodyPr/>
          <a:lstStyle/>
          <a:p>
            <a:r>
              <a:rPr lang="it-IT" smtClean="0"/>
              <a:t>Fare clic per modificare lo stile del titolo</a:t>
            </a:r>
            <a:endParaRPr lang="it-IT"/>
          </a:p>
        </p:txBody>
      </p:sp>
      <p:sp>
        <p:nvSpPr>
          <p:cNvPr id="3" name="Segnaposto testo 2"/>
          <p:cNvSpPr>
            <a:spLocks noGrp="1"/>
          </p:cNvSpPr>
          <p:nvPr>
            <p:ph type="body" sz="half" idx="1"/>
          </p:nvPr>
        </p:nvSpPr>
        <p:spPr>
          <a:xfrm>
            <a:off x="762000" y="1905000"/>
            <a:ext cx="3771900" cy="4038600"/>
          </a:xfrm>
        </p:spPr>
        <p:txBody>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contenuto 3"/>
          <p:cNvSpPr>
            <a:spLocks noGrp="1"/>
          </p:cNvSpPr>
          <p:nvPr>
            <p:ph sz="quarter" idx="2"/>
          </p:nvPr>
        </p:nvSpPr>
        <p:spPr>
          <a:xfrm>
            <a:off x="4686300" y="1905000"/>
            <a:ext cx="3771900" cy="1943100"/>
          </a:xfrm>
        </p:spPr>
        <p:txBody>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5" name="Segnaposto contenuto 4"/>
          <p:cNvSpPr>
            <a:spLocks noGrp="1"/>
          </p:cNvSpPr>
          <p:nvPr>
            <p:ph sz="quarter" idx="3"/>
          </p:nvPr>
        </p:nvSpPr>
        <p:spPr>
          <a:xfrm>
            <a:off x="4686300" y="4000500"/>
            <a:ext cx="3771900" cy="1943100"/>
          </a:xfrm>
        </p:spPr>
        <p:txBody>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6" name="Rectangle 4"/>
          <p:cNvSpPr>
            <a:spLocks noGrp="1" noChangeArrowheads="1"/>
          </p:cNvSpPr>
          <p:nvPr>
            <p:ph type="dt" sz="half" idx="10"/>
          </p:nvPr>
        </p:nvSpPr>
        <p:spPr>
          <a:xfrm>
            <a:off x="762000" y="6391275"/>
            <a:ext cx="2057400" cy="457200"/>
          </a:xfrm>
          <a:prstGeom prst="rect">
            <a:avLst/>
          </a:prstGeom>
        </p:spPr>
        <p:txBody>
          <a:bodyPr/>
          <a:lstStyle>
            <a:lvl1pPr>
              <a:defRPr/>
            </a:lvl1pPr>
          </a:lstStyle>
          <a:p>
            <a:pPr>
              <a:defRPr/>
            </a:pPr>
            <a:endParaRPr lang="it-IT"/>
          </a:p>
        </p:txBody>
      </p:sp>
      <p:sp>
        <p:nvSpPr>
          <p:cNvPr id="7" name="Rectangle 6"/>
          <p:cNvSpPr>
            <a:spLocks noGrp="1" noChangeArrowheads="1"/>
          </p:cNvSpPr>
          <p:nvPr>
            <p:ph type="sldNum" sz="quarter" idx="11"/>
          </p:nvPr>
        </p:nvSpPr>
        <p:spPr>
          <a:xfrm>
            <a:off x="6858000" y="6400800"/>
            <a:ext cx="1600200" cy="457200"/>
          </a:xfrm>
          <a:prstGeom prst="rect">
            <a:avLst/>
          </a:prstGeom>
        </p:spPr>
        <p:txBody>
          <a:bodyPr/>
          <a:lstStyle>
            <a:lvl1pPr>
              <a:defRPr/>
            </a:lvl1pPr>
          </a:lstStyle>
          <a:p>
            <a:pPr>
              <a:defRPr/>
            </a:pPr>
            <a:endParaRPr lang="it-IT"/>
          </a:p>
        </p:txBody>
      </p:sp>
    </p:spTree>
    <p:extLst>
      <p:ext uri="{BB962C8B-B14F-4D97-AF65-F5344CB8AC3E}">
        <p14:creationId xmlns:p14="http://schemas.microsoft.com/office/powerpoint/2010/main" val="2079566273"/>
      </p:ext>
    </p:extLst>
  </p:cSld>
  <p:clrMapOvr>
    <a:masterClrMapping/>
  </p:clrMapOvr>
  <p:transition>
    <p:dissolve/>
    <p:sndAc>
      <p:stSnd>
        <p:snd r:embed="rId1" name="click.wav"/>
      </p:stSnd>
    </p:sndAc>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contenuto 2"/>
          <p:cNvSpPr>
            <a:spLocks noGrp="1"/>
          </p:cNvSpPr>
          <p:nvPr>
            <p:ph idx="1"/>
          </p:nvPr>
        </p:nvSpPr>
        <p:spPr/>
        <p:txBody>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Tree>
    <p:extLst>
      <p:ext uri="{BB962C8B-B14F-4D97-AF65-F5344CB8AC3E}">
        <p14:creationId xmlns:p14="http://schemas.microsoft.com/office/powerpoint/2010/main" val="3041458818"/>
      </p:ext>
    </p:extLst>
  </p:cSld>
  <p:clrMapOvr>
    <a:masterClrMapping/>
  </p:clrMapOvr>
  <p:transition>
    <p:dissolve/>
    <p:sndAc>
      <p:stSnd>
        <p:snd r:embed="rId1" name="click.wav"/>
      </p:stSnd>
    </p:sndAc>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p:cNvSpPr>
            <a:spLocks noGrp="1"/>
          </p:cNvSpPr>
          <p:nvPr>
            <p:ph type="title"/>
          </p:nvPr>
        </p:nvSpPr>
        <p:spPr>
          <a:xfrm>
            <a:off x="722313" y="4406900"/>
            <a:ext cx="7772400" cy="1362075"/>
          </a:xfrm>
        </p:spPr>
        <p:txBody>
          <a:bodyPr anchor="t"/>
          <a:lstStyle>
            <a:lvl1pPr algn="l">
              <a:defRPr sz="4000" b="1" cap="all"/>
            </a:lvl1pPr>
          </a:lstStyle>
          <a:p>
            <a:r>
              <a:rPr lang="it-IT" smtClean="0"/>
              <a:t>Fare clic per modificare lo stile del titolo</a:t>
            </a:r>
            <a:endParaRPr lang="it-IT"/>
          </a:p>
        </p:txBody>
      </p:sp>
      <p:sp>
        <p:nvSpPr>
          <p:cNvPr id="3" name="Segnaposto testo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it-IT" smtClean="0"/>
              <a:t>Fare clic per modificare stili del testo dello schema</a:t>
            </a:r>
          </a:p>
        </p:txBody>
      </p:sp>
      <p:sp>
        <p:nvSpPr>
          <p:cNvPr id="4" name="Rectangle 4"/>
          <p:cNvSpPr>
            <a:spLocks noGrp="1" noChangeArrowheads="1"/>
          </p:cNvSpPr>
          <p:nvPr>
            <p:ph type="dt" sz="half" idx="10"/>
          </p:nvPr>
        </p:nvSpPr>
        <p:spPr>
          <a:xfrm>
            <a:off x="762000" y="6391275"/>
            <a:ext cx="2057400" cy="457200"/>
          </a:xfrm>
          <a:prstGeom prst="rect">
            <a:avLst/>
          </a:prstGeom>
        </p:spPr>
        <p:txBody>
          <a:bodyPr/>
          <a:lstStyle>
            <a:lvl1pPr>
              <a:defRPr/>
            </a:lvl1pPr>
          </a:lstStyle>
          <a:p>
            <a:pPr>
              <a:defRPr/>
            </a:pPr>
            <a:endParaRPr lang="it-IT"/>
          </a:p>
        </p:txBody>
      </p:sp>
      <p:sp>
        <p:nvSpPr>
          <p:cNvPr id="5" name="Rectangle 6"/>
          <p:cNvSpPr>
            <a:spLocks noGrp="1" noChangeArrowheads="1"/>
          </p:cNvSpPr>
          <p:nvPr>
            <p:ph type="sldNum" sz="quarter" idx="11"/>
          </p:nvPr>
        </p:nvSpPr>
        <p:spPr>
          <a:xfrm>
            <a:off x="6858000" y="6400800"/>
            <a:ext cx="1600200" cy="457200"/>
          </a:xfrm>
          <a:prstGeom prst="rect">
            <a:avLst/>
          </a:prstGeom>
        </p:spPr>
        <p:txBody>
          <a:bodyPr/>
          <a:lstStyle>
            <a:lvl1pPr>
              <a:defRPr/>
            </a:lvl1pPr>
          </a:lstStyle>
          <a:p>
            <a:pPr>
              <a:defRPr/>
            </a:pPr>
            <a:endParaRPr lang="it-IT"/>
          </a:p>
        </p:txBody>
      </p:sp>
    </p:spTree>
    <p:extLst>
      <p:ext uri="{BB962C8B-B14F-4D97-AF65-F5344CB8AC3E}">
        <p14:creationId xmlns:p14="http://schemas.microsoft.com/office/powerpoint/2010/main" val="3009465902"/>
      </p:ext>
    </p:extLst>
  </p:cSld>
  <p:clrMapOvr>
    <a:masterClrMapping/>
  </p:clrMapOvr>
  <p:transition>
    <p:dissolve/>
    <p:sndAc>
      <p:stSnd>
        <p:snd r:embed="rId1" name="click.wav"/>
      </p:stSnd>
    </p:sndAc>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contenuto 2"/>
          <p:cNvSpPr>
            <a:spLocks noGrp="1"/>
          </p:cNvSpPr>
          <p:nvPr>
            <p:ph sz="half" idx="1"/>
          </p:nvPr>
        </p:nvSpPr>
        <p:spPr>
          <a:xfrm>
            <a:off x="762000" y="1905000"/>
            <a:ext cx="3771900" cy="4038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contenuto 3"/>
          <p:cNvSpPr>
            <a:spLocks noGrp="1"/>
          </p:cNvSpPr>
          <p:nvPr>
            <p:ph sz="half" idx="2"/>
          </p:nvPr>
        </p:nvSpPr>
        <p:spPr>
          <a:xfrm>
            <a:off x="4686300" y="1905000"/>
            <a:ext cx="3771900" cy="4038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5" name="Rectangle 4"/>
          <p:cNvSpPr>
            <a:spLocks noGrp="1" noChangeArrowheads="1"/>
          </p:cNvSpPr>
          <p:nvPr>
            <p:ph type="dt" sz="half" idx="10"/>
          </p:nvPr>
        </p:nvSpPr>
        <p:spPr>
          <a:xfrm>
            <a:off x="762000" y="6391275"/>
            <a:ext cx="2057400" cy="457200"/>
          </a:xfrm>
          <a:prstGeom prst="rect">
            <a:avLst/>
          </a:prstGeom>
        </p:spPr>
        <p:txBody>
          <a:bodyPr/>
          <a:lstStyle>
            <a:lvl1pPr>
              <a:defRPr/>
            </a:lvl1pPr>
          </a:lstStyle>
          <a:p>
            <a:pPr>
              <a:defRPr/>
            </a:pPr>
            <a:endParaRPr lang="it-IT"/>
          </a:p>
        </p:txBody>
      </p:sp>
      <p:sp>
        <p:nvSpPr>
          <p:cNvPr id="6" name="Rectangle 6"/>
          <p:cNvSpPr>
            <a:spLocks noGrp="1" noChangeArrowheads="1"/>
          </p:cNvSpPr>
          <p:nvPr>
            <p:ph type="sldNum" sz="quarter" idx="11"/>
          </p:nvPr>
        </p:nvSpPr>
        <p:spPr>
          <a:xfrm>
            <a:off x="6858000" y="6400800"/>
            <a:ext cx="1600200" cy="457200"/>
          </a:xfrm>
          <a:prstGeom prst="rect">
            <a:avLst/>
          </a:prstGeom>
        </p:spPr>
        <p:txBody>
          <a:bodyPr/>
          <a:lstStyle>
            <a:lvl1pPr>
              <a:defRPr/>
            </a:lvl1pPr>
          </a:lstStyle>
          <a:p>
            <a:pPr>
              <a:defRPr/>
            </a:pPr>
            <a:endParaRPr lang="it-IT"/>
          </a:p>
        </p:txBody>
      </p:sp>
    </p:spTree>
    <p:extLst>
      <p:ext uri="{BB962C8B-B14F-4D97-AF65-F5344CB8AC3E}">
        <p14:creationId xmlns:p14="http://schemas.microsoft.com/office/powerpoint/2010/main" val="235371183"/>
      </p:ext>
    </p:extLst>
  </p:cSld>
  <p:clrMapOvr>
    <a:masterClrMapping/>
  </p:clrMapOvr>
  <p:transition>
    <p:dissolve/>
    <p:sndAc>
      <p:stSnd>
        <p:snd r:embed="rId1" name="click.wav"/>
      </p:stSnd>
    </p:sndAc>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a:xfrm>
            <a:off x="457200" y="274638"/>
            <a:ext cx="8229600" cy="1143000"/>
          </a:xfrm>
        </p:spPr>
        <p:txBody>
          <a:bodyPr/>
          <a:lstStyle>
            <a:lvl1pPr>
              <a:defRPr/>
            </a:lvl1pPr>
          </a:lstStyle>
          <a:p>
            <a:r>
              <a:rPr lang="it-IT" smtClean="0"/>
              <a:t>Fare clic per modificare lo stile del titolo</a:t>
            </a:r>
            <a:endParaRPr lang="it-IT"/>
          </a:p>
        </p:txBody>
      </p:sp>
      <p:sp>
        <p:nvSpPr>
          <p:cNvPr id="3" name="Segnaposto tes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Fare clic per modificare stili del testo dello schema</a:t>
            </a:r>
          </a:p>
        </p:txBody>
      </p:sp>
      <p:sp>
        <p:nvSpPr>
          <p:cNvPr id="4" name="Segnaposto contenut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5" name="Segnaposto tes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Fare clic per modificare stili del testo dello schema</a:t>
            </a:r>
          </a:p>
        </p:txBody>
      </p:sp>
      <p:sp>
        <p:nvSpPr>
          <p:cNvPr id="6" name="Segnaposto contenut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7" name="Rectangle 4"/>
          <p:cNvSpPr>
            <a:spLocks noGrp="1" noChangeArrowheads="1"/>
          </p:cNvSpPr>
          <p:nvPr>
            <p:ph type="dt" sz="half" idx="10"/>
          </p:nvPr>
        </p:nvSpPr>
        <p:spPr>
          <a:xfrm>
            <a:off x="762000" y="6391275"/>
            <a:ext cx="2057400" cy="457200"/>
          </a:xfrm>
          <a:prstGeom prst="rect">
            <a:avLst/>
          </a:prstGeom>
        </p:spPr>
        <p:txBody>
          <a:bodyPr/>
          <a:lstStyle>
            <a:lvl1pPr>
              <a:defRPr/>
            </a:lvl1pPr>
          </a:lstStyle>
          <a:p>
            <a:pPr>
              <a:defRPr/>
            </a:pPr>
            <a:endParaRPr lang="it-IT"/>
          </a:p>
        </p:txBody>
      </p:sp>
      <p:sp>
        <p:nvSpPr>
          <p:cNvPr id="8" name="Rectangle 6"/>
          <p:cNvSpPr>
            <a:spLocks noGrp="1" noChangeArrowheads="1"/>
          </p:cNvSpPr>
          <p:nvPr>
            <p:ph type="sldNum" sz="quarter" idx="11"/>
          </p:nvPr>
        </p:nvSpPr>
        <p:spPr>
          <a:xfrm>
            <a:off x="6858000" y="6400800"/>
            <a:ext cx="1600200" cy="457200"/>
          </a:xfrm>
          <a:prstGeom prst="rect">
            <a:avLst/>
          </a:prstGeom>
        </p:spPr>
        <p:txBody>
          <a:bodyPr/>
          <a:lstStyle>
            <a:lvl1pPr>
              <a:defRPr/>
            </a:lvl1pPr>
          </a:lstStyle>
          <a:p>
            <a:pPr>
              <a:defRPr/>
            </a:pPr>
            <a:endParaRPr lang="it-IT"/>
          </a:p>
        </p:txBody>
      </p:sp>
    </p:spTree>
    <p:extLst>
      <p:ext uri="{BB962C8B-B14F-4D97-AF65-F5344CB8AC3E}">
        <p14:creationId xmlns:p14="http://schemas.microsoft.com/office/powerpoint/2010/main" val="195006269"/>
      </p:ext>
    </p:extLst>
  </p:cSld>
  <p:clrMapOvr>
    <a:masterClrMapping/>
  </p:clrMapOvr>
  <p:transition>
    <p:dissolve/>
    <p:sndAc>
      <p:stSnd>
        <p:snd r:embed="rId1" name="click.wav"/>
      </p:stSnd>
    </p:sndAc>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Rectangle 4"/>
          <p:cNvSpPr>
            <a:spLocks noGrp="1" noChangeArrowheads="1"/>
          </p:cNvSpPr>
          <p:nvPr>
            <p:ph type="dt" sz="half" idx="10"/>
          </p:nvPr>
        </p:nvSpPr>
        <p:spPr>
          <a:xfrm>
            <a:off x="762000" y="6391275"/>
            <a:ext cx="2057400" cy="457200"/>
          </a:xfrm>
          <a:prstGeom prst="rect">
            <a:avLst/>
          </a:prstGeom>
        </p:spPr>
        <p:txBody>
          <a:bodyPr/>
          <a:lstStyle>
            <a:lvl1pPr>
              <a:defRPr/>
            </a:lvl1pPr>
          </a:lstStyle>
          <a:p>
            <a:pPr>
              <a:defRPr/>
            </a:pPr>
            <a:endParaRPr lang="it-IT"/>
          </a:p>
        </p:txBody>
      </p:sp>
      <p:sp>
        <p:nvSpPr>
          <p:cNvPr id="4" name="Rectangle 6"/>
          <p:cNvSpPr>
            <a:spLocks noGrp="1" noChangeArrowheads="1"/>
          </p:cNvSpPr>
          <p:nvPr>
            <p:ph type="sldNum" sz="quarter" idx="11"/>
          </p:nvPr>
        </p:nvSpPr>
        <p:spPr>
          <a:xfrm>
            <a:off x="6858000" y="6400800"/>
            <a:ext cx="1600200" cy="457200"/>
          </a:xfrm>
          <a:prstGeom prst="rect">
            <a:avLst/>
          </a:prstGeom>
        </p:spPr>
        <p:txBody>
          <a:bodyPr/>
          <a:lstStyle>
            <a:lvl1pPr>
              <a:defRPr/>
            </a:lvl1pPr>
          </a:lstStyle>
          <a:p>
            <a:pPr>
              <a:defRPr/>
            </a:pPr>
            <a:endParaRPr lang="it-IT"/>
          </a:p>
        </p:txBody>
      </p:sp>
    </p:spTree>
    <p:extLst>
      <p:ext uri="{BB962C8B-B14F-4D97-AF65-F5344CB8AC3E}">
        <p14:creationId xmlns:p14="http://schemas.microsoft.com/office/powerpoint/2010/main" val="350685775"/>
      </p:ext>
    </p:extLst>
  </p:cSld>
  <p:clrMapOvr>
    <a:masterClrMapping/>
  </p:clrMapOvr>
  <p:transition>
    <p:dissolve/>
    <p:sndAc>
      <p:stSnd>
        <p:snd r:embed="rId1" name="click.wav"/>
      </p:stSnd>
    </p:sndAc>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xfrm>
            <a:off x="762000" y="6391275"/>
            <a:ext cx="2057400" cy="457200"/>
          </a:xfrm>
          <a:prstGeom prst="rect">
            <a:avLst/>
          </a:prstGeom>
        </p:spPr>
        <p:txBody>
          <a:bodyPr/>
          <a:lstStyle>
            <a:lvl1pPr>
              <a:defRPr/>
            </a:lvl1pPr>
          </a:lstStyle>
          <a:p>
            <a:pPr>
              <a:defRPr/>
            </a:pPr>
            <a:endParaRPr lang="it-IT"/>
          </a:p>
        </p:txBody>
      </p:sp>
      <p:sp>
        <p:nvSpPr>
          <p:cNvPr id="3" name="Rectangle 6"/>
          <p:cNvSpPr>
            <a:spLocks noGrp="1" noChangeArrowheads="1"/>
          </p:cNvSpPr>
          <p:nvPr>
            <p:ph type="sldNum" sz="quarter" idx="11"/>
          </p:nvPr>
        </p:nvSpPr>
        <p:spPr>
          <a:xfrm>
            <a:off x="6858000" y="6400800"/>
            <a:ext cx="1600200" cy="457200"/>
          </a:xfrm>
          <a:prstGeom prst="rect">
            <a:avLst/>
          </a:prstGeom>
        </p:spPr>
        <p:txBody>
          <a:bodyPr/>
          <a:lstStyle>
            <a:lvl1pPr>
              <a:defRPr/>
            </a:lvl1pPr>
          </a:lstStyle>
          <a:p>
            <a:pPr>
              <a:defRPr/>
            </a:pPr>
            <a:endParaRPr lang="it-IT"/>
          </a:p>
        </p:txBody>
      </p:sp>
    </p:spTree>
    <p:extLst>
      <p:ext uri="{BB962C8B-B14F-4D97-AF65-F5344CB8AC3E}">
        <p14:creationId xmlns:p14="http://schemas.microsoft.com/office/powerpoint/2010/main" val="1888414736"/>
      </p:ext>
    </p:extLst>
  </p:cSld>
  <p:clrMapOvr>
    <a:masterClrMapping/>
  </p:clrMapOvr>
  <p:transition>
    <p:dissolve/>
    <p:sndAc>
      <p:stSnd>
        <p:snd r:embed="rId1" name="click.wav"/>
      </p:stSnd>
    </p:sndAc>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457200" y="273050"/>
            <a:ext cx="3008313" cy="1162050"/>
          </a:xfrm>
        </p:spPr>
        <p:txBody>
          <a:bodyPr/>
          <a:lstStyle>
            <a:lvl1pPr algn="l">
              <a:defRPr sz="2000" b="1"/>
            </a:lvl1pPr>
          </a:lstStyle>
          <a:p>
            <a:r>
              <a:rPr lang="it-IT" smtClean="0"/>
              <a:t>Fare clic per modificare lo stile del titolo</a:t>
            </a:r>
            <a:endParaRPr lang="it-IT"/>
          </a:p>
        </p:txBody>
      </p:sp>
      <p:sp>
        <p:nvSpPr>
          <p:cNvPr id="3" name="Segnaposto contenut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tes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Fare clic per modificare stili del testo dello schema</a:t>
            </a:r>
          </a:p>
        </p:txBody>
      </p:sp>
      <p:sp>
        <p:nvSpPr>
          <p:cNvPr id="5" name="Rectangle 4"/>
          <p:cNvSpPr>
            <a:spLocks noGrp="1" noChangeArrowheads="1"/>
          </p:cNvSpPr>
          <p:nvPr>
            <p:ph type="dt" sz="half" idx="10"/>
          </p:nvPr>
        </p:nvSpPr>
        <p:spPr>
          <a:xfrm>
            <a:off x="762000" y="6391275"/>
            <a:ext cx="2057400" cy="457200"/>
          </a:xfrm>
          <a:prstGeom prst="rect">
            <a:avLst/>
          </a:prstGeom>
        </p:spPr>
        <p:txBody>
          <a:bodyPr/>
          <a:lstStyle>
            <a:lvl1pPr>
              <a:defRPr/>
            </a:lvl1pPr>
          </a:lstStyle>
          <a:p>
            <a:pPr>
              <a:defRPr/>
            </a:pPr>
            <a:endParaRPr lang="it-IT"/>
          </a:p>
        </p:txBody>
      </p:sp>
      <p:sp>
        <p:nvSpPr>
          <p:cNvPr id="6" name="Rectangle 6"/>
          <p:cNvSpPr>
            <a:spLocks noGrp="1" noChangeArrowheads="1"/>
          </p:cNvSpPr>
          <p:nvPr>
            <p:ph type="sldNum" sz="quarter" idx="11"/>
          </p:nvPr>
        </p:nvSpPr>
        <p:spPr>
          <a:xfrm>
            <a:off x="6858000" y="6400800"/>
            <a:ext cx="1600200" cy="457200"/>
          </a:xfrm>
          <a:prstGeom prst="rect">
            <a:avLst/>
          </a:prstGeom>
        </p:spPr>
        <p:txBody>
          <a:bodyPr/>
          <a:lstStyle>
            <a:lvl1pPr>
              <a:defRPr/>
            </a:lvl1pPr>
          </a:lstStyle>
          <a:p>
            <a:pPr>
              <a:defRPr/>
            </a:pPr>
            <a:endParaRPr lang="it-IT"/>
          </a:p>
        </p:txBody>
      </p:sp>
    </p:spTree>
    <p:extLst>
      <p:ext uri="{BB962C8B-B14F-4D97-AF65-F5344CB8AC3E}">
        <p14:creationId xmlns:p14="http://schemas.microsoft.com/office/powerpoint/2010/main" val="431870477"/>
      </p:ext>
    </p:extLst>
  </p:cSld>
  <p:clrMapOvr>
    <a:masterClrMapping/>
  </p:clrMapOvr>
  <p:transition>
    <p:dissolve/>
    <p:sndAc>
      <p:stSnd>
        <p:snd r:embed="rId1" name="click.wav"/>
      </p:stSnd>
    </p:sndAc>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1792288" y="4800600"/>
            <a:ext cx="5486400" cy="566738"/>
          </a:xfrm>
        </p:spPr>
        <p:txBody>
          <a:bodyPr/>
          <a:lstStyle>
            <a:lvl1pPr algn="l">
              <a:defRPr sz="2000" b="1"/>
            </a:lvl1pPr>
          </a:lstStyle>
          <a:p>
            <a:r>
              <a:rPr lang="it-IT" smtClean="0"/>
              <a:t>Fare clic per modificare lo stile del titolo</a:t>
            </a:r>
            <a:endParaRPr lang="it-IT"/>
          </a:p>
        </p:txBody>
      </p:sp>
      <p:sp>
        <p:nvSpPr>
          <p:cNvPr id="3" name="Segnaposto immagin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it-IT" noProof="0" smtClean="0"/>
              <a:t>Fare clic sull'icona per inserire un'immagine</a:t>
            </a:r>
          </a:p>
        </p:txBody>
      </p:sp>
      <p:sp>
        <p:nvSpPr>
          <p:cNvPr id="4" name="Segnaposto tes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Fare clic per modificare stili del testo dello schema</a:t>
            </a:r>
          </a:p>
        </p:txBody>
      </p:sp>
      <p:sp>
        <p:nvSpPr>
          <p:cNvPr id="5" name="Rectangle 4"/>
          <p:cNvSpPr>
            <a:spLocks noGrp="1" noChangeArrowheads="1"/>
          </p:cNvSpPr>
          <p:nvPr>
            <p:ph type="dt" sz="half" idx="10"/>
          </p:nvPr>
        </p:nvSpPr>
        <p:spPr>
          <a:xfrm>
            <a:off x="762000" y="6391275"/>
            <a:ext cx="2057400" cy="457200"/>
          </a:xfrm>
          <a:prstGeom prst="rect">
            <a:avLst/>
          </a:prstGeom>
        </p:spPr>
        <p:txBody>
          <a:bodyPr/>
          <a:lstStyle>
            <a:lvl1pPr>
              <a:defRPr/>
            </a:lvl1pPr>
          </a:lstStyle>
          <a:p>
            <a:pPr>
              <a:defRPr/>
            </a:pPr>
            <a:endParaRPr lang="it-IT"/>
          </a:p>
        </p:txBody>
      </p:sp>
      <p:sp>
        <p:nvSpPr>
          <p:cNvPr id="6" name="Rectangle 6"/>
          <p:cNvSpPr>
            <a:spLocks noGrp="1" noChangeArrowheads="1"/>
          </p:cNvSpPr>
          <p:nvPr>
            <p:ph type="sldNum" sz="quarter" idx="11"/>
          </p:nvPr>
        </p:nvSpPr>
        <p:spPr>
          <a:xfrm>
            <a:off x="6858000" y="6400800"/>
            <a:ext cx="1600200" cy="457200"/>
          </a:xfrm>
          <a:prstGeom prst="rect">
            <a:avLst/>
          </a:prstGeom>
        </p:spPr>
        <p:txBody>
          <a:bodyPr/>
          <a:lstStyle>
            <a:lvl1pPr>
              <a:defRPr/>
            </a:lvl1pPr>
          </a:lstStyle>
          <a:p>
            <a:pPr>
              <a:defRPr/>
            </a:pPr>
            <a:endParaRPr lang="it-IT"/>
          </a:p>
        </p:txBody>
      </p:sp>
    </p:spTree>
    <p:extLst>
      <p:ext uri="{BB962C8B-B14F-4D97-AF65-F5344CB8AC3E}">
        <p14:creationId xmlns:p14="http://schemas.microsoft.com/office/powerpoint/2010/main" val="855925271"/>
      </p:ext>
    </p:extLst>
  </p:cSld>
  <p:clrMapOvr>
    <a:masterClrMapping/>
  </p:clrMapOvr>
  <p:transition>
    <p:dissolve/>
    <p:sndAc>
      <p:stSnd>
        <p:snd r:embed="rId1" name="click.wav"/>
      </p:stSnd>
    </p:sndAc>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audio" Target="../media/audio1.wav"/><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762000" y="533400"/>
            <a:ext cx="76962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it-IT" altLang="it-IT" smtClean="0"/>
              <a:t>Fare clic per modificare lo stile del titolo</a:t>
            </a:r>
          </a:p>
        </p:txBody>
      </p:sp>
      <p:sp>
        <p:nvSpPr>
          <p:cNvPr id="1027" name="Rectangle 3"/>
          <p:cNvSpPr>
            <a:spLocks noGrp="1" noChangeArrowheads="1"/>
          </p:cNvSpPr>
          <p:nvPr>
            <p:ph type="body" idx="1"/>
          </p:nvPr>
        </p:nvSpPr>
        <p:spPr bwMode="auto">
          <a:xfrm>
            <a:off x="762000" y="1905000"/>
            <a:ext cx="7696200" cy="4619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it-IT" altLang="it-IT" smtClean="0"/>
              <a:t>Fare clic per modificare gli stili del testo dello schema</a:t>
            </a:r>
          </a:p>
          <a:p>
            <a:pPr lvl="1"/>
            <a:r>
              <a:rPr lang="it-IT" altLang="it-IT" smtClean="0"/>
              <a:t>Secondo livello</a:t>
            </a:r>
          </a:p>
          <a:p>
            <a:pPr lvl="2"/>
            <a:r>
              <a:rPr lang="it-IT" altLang="it-IT" smtClean="0"/>
              <a:t>Terzo livello</a:t>
            </a:r>
          </a:p>
          <a:p>
            <a:pPr lvl="3"/>
            <a:r>
              <a:rPr lang="it-IT" altLang="it-IT" smtClean="0"/>
              <a:t>Quarto livello</a:t>
            </a:r>
          </a:p>
          <a:p>
            <a:pPr lvl="4"/>
            <a:r>
              <a:rPr lang="it-IT" altLang="it-IT" smtClean="0"/>
              <a:t>Quinto livello</a:t>
            </a:r>
          </a:p>
        </p:txBody>
      </p:sp>
      <p:grpSp>
        <p:nvGrpSpPr>
          <p:cNvPr id="1028" name="Group 7"/>
          <p:cNvGrpSpPr>
            <a:grpSpLocks/>
          </p:cNvGrpSpPr>
          <p:nvPr/>
        </p:nvGrpSpPr>
        <p:grpSpPr bwMode="auto">
          <a:xfrm>
            <a:off x="168275" y="228600"/>
            <a:ext cx="8823325" cy="6440488"/>
            <a:chOff x="106" y="144"/>
            <a:chExt cx="5558" cy="3840"/>
          </a:xfrm>
        </p:grpSpPr>
        <p:sp>
          <p:nvSpPr>
            <p:cNvPr id="1029" name="AutoShape 8"/>
            <p:cNvSpPr>
              <a:spLocks noChangeArrowheads="1"/>
            </p:cNvSpPr>
            <p:nvPr/>
          </p:nvSpPr>
          <p:spPr bwMode="auto">
            <a:xfrm>
              <a:off x="106" y="144"/>
              <a:ext cx="5558" cy="3840"/>
            </a:xfrm>
            <a:prstGeom prst="roundRect">
              <a:avLst>
                <a:gd name="adj" fmla="val 0"/>
              </a:avLst>
            </a:prstGeom>
            <a:noFill/>
            <a:ln w="28575">
              <a:solidFill>
                <a:srgbClr val="FF66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300">
                  <a:solidFill>
                    <a:schemeClr val="tx1"/>
                  </a:solidFill>
                  <a:latin typeface="Arial" charset="0"/>
                </a:defRPr>
              </a:lvl1pPr>
              <a:lvl2pPr marL="742950" indent="-285750" eaLnBrk="0" hangingPunct="0">
                <a:defRPr sz="2300">
                  <a:solidFill>
                    <a:schemeClr val="tx1"/>
                  </a:solidFill>
                  <a:latin typeface="Arial" charset="0"/>
                </a:defRPr>
              </a:lvl2pPr>
              <a:lvl3pPr marL="1143000" indent="-228600" eaLnBrk="0" hangingPunct="0">
                <a:defRPr sz="2300">
                  <a:solidFill>
                    <a:schemeClr val="tx1"/>
                  </a:solidFill>
                  <a:latin typeface="Arial" charset="0"/>
                </a:defRPr>
              </a:lvl3pPr>
              <a:lvl4pPr marL="1600200" indent="-228600" eaLnBrk="0" hangingPunct="0">
                <a:defRPr sz="2300">
                  <a:solidFill>
                    <a:schemeClr val="tx1"/>
                  </a:solidFill>
                  <a:latin typeface="Arial" charset="0"/>
                </a:defRPr>
              </a:lvl4pPr>
              <a:lvl5pPr marL="2057400" indent="-228600" eaLnBrk="0" hangingPunct="0">
                <a:defRPr sz="2300">
                  <a:solidFill>
                    <a:schemeClr val="tx1"/>
                  </a:solidFill>
                  <a:latin typeface="Arial" charset="0"/>
                </a:defRPr>
              </a:lvl5pPr>
              <a:lvl6pPr marL="2514600" indent="-228600" eaLnBrk="0" fontAlgn="base" hangingPunct="0">
                <a:spcBef>
                  <a:spcPct val="20000"/>
                </a:spcBef>
                <a:spcAft>
                  <a:spcPct val="0"/>
                </a:spcAft>
                <a:buClr>
                  <a:schemeClr val="bg2"/>
                </a:buClr>
                <a:buSzPct val="70000"/>
                <a:buFont typeface="Wingdings" pitchFamily="2" charset="2"/>
                <a:defRPr sz="2300">
                  <a:solidFill>
                    <a:schemeClr val="tx1"/>
                  </a:solidFill>
                  <a:latin typeface="Arial" charset="0"/>
                </a:defRPr>
              </a:lvl6pPr>
              <a:lvl7pPr marL="2971800" indent="-228600" eaLnBrk="0" fontAlgn="base" hangingPunct="0">
                <a:spcBef>
                  <a:spcPct val="20000"/>
                </a:spcBef>
                <a:spcAft>
                  <a:spcPct val="0"/>
                </a:spcAft>
                <a:buClr>
                  <a:schemeClr val="bg2"/>
                </a:buClr>
                <a:buSzPct val="70000"/>
                <a:buFont typeface="Wingdings" pitchFamily="2" charset="2"/>
                <a:defRPr sz="2300">
                  <a:solidFill>
                    <a:schemeClr val="tx1"/>
                  </a:solidFill>
                  <a:latin typeface="Arial" charset="0"/>
                </a:defRPr>
              </a:lvl7pPr>
              <a:lvl8pPr marL="3429000" indent="-228600" eaLnBrk="0" fontAlgn="base" hangingPunct="0">
                <a:spcBef>
                  <a:spcPct val="20000"/>
                </a:spcBef>
                <a:spcAft>
                  <a:spcPct val="0"/>
                </a:spcAft>
                <a:buClr>
                  <a:schemeClr val="bg2"/>
                </a:buClr>
                <a:buSzPct val="70000"/>
                <a:buFont typeface="Wingdings" pitchFamily="2" charset="2"/>
                <a:defRPr sz="2300">
                  <a:solidFill>
                    <a:schemeClr val="tx1"/>
                  </a:solidFill>
                  <a:latin typeface="Arial" charset="0"/>
                </a:defRPr>
              </a:lvl8pPr>
              <a:lvl9pPr marL="3886200" indent="-228600" eaLnBrk="0" fontAlgn="base" hangingPunct="0">
                <a:spcBef>
                  <a:spcPct val="20000"/>
                </a:spcBef>
                <a:spcAft>
                  <a:spcPct val="0"/>
                </a:spcAft>
                <a:buClr>
                  <a:schemeClr val="bg2"/>
                </a:buClr>
                <a:buSzPct val="70000"/>
                <a:buFont typeface="Wingdings" pitchFamily="2" charset="2"/>
                <a:defRPr sz="2300">
                  <a:solidFill>
                    <a:schemeClr val="tx1"/>
                  </a:solidFill>
                  <a:latin typeface="Arial" charset="0"/>
                </a:defRPr>
              </a:lvl9pPr>
            </a:lstStyle>
            <a:p>
              <a:pPr algn="ctr" eaLnBrk="1" hangingPunct="1">
                <a:spcBef>
                  <a:spcPct val="0"/>
                </a:spcBef>
                <a:buClrTx/>
                <a:buSzTx/>
                <a:buFontTx/>
                <a:buNone/>
                <a:defRPr/>
              </a:pPr>
              <a:endParaRPr lang="it-IT" altLang="it-IT" sz="2400" smtClean="0">
                <a:latin typeface="Times New Roman" pitchFamily="18" charset="0"/>
              </a:endParaRPr>
            </a:p>
          </p:txBody>
        </p:sp>
        <p:sp>
          <p:nvSpPr>
            <p:cNvPr id="1030" name="Line 9"/>
            <p:cNvSpPr>
              <a:spLocks noChangeShapeType="1"/>
            </p:cNvSpPr>
            <p:nvPr/>
          </p:nvSpPr>
          <p:spPr bwMode="auto">
            <a:xfrm>
              <a:off x="480" y="1077"/>
              <a:ext cx="4848" cy="0"/>
            </a:xfrm>
            <a:prstGeom prst="line">
              <a:avLst/>
            </a:prstGeom>
            <a:noFill/>
            <a:ln w="38100">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t-IT"/>
            </a:p>
          </p:txBody>
        </p:sp>
      </p:grpSp>
    </p:spTree>
  </p:cSld>
  <p:clrMap bg1="lt1" tx1="dk1" bg2="lt2" tx2="dk2" accent1="accent1" accent2="accent2" accent3="accent3" accent4="accent4" accent5="accent5" accent6="accent6" hlink="hlink" folHlink="folHlink"/>
  <p:sldLayoutIdLst>
    <p:sldLayoutId id="2147484030" r:id="rId1"/>
    <p:sldLayoutId id="2147484029" r:id="rId2"/>
    <p:sldLayoutId id="2147484031" r:id="rId3"/>
    <p:sldLayoutId id="2147484032" r:id="rId4"/>
    <p:sldLayoutId id="2147484033" r:id="rId5"/>
    <p:sldLayoutId id="2147484034" r:id="rId6"/>
    <p:sldLayoutId id="2147484035" r:id="rId7"/>
    <p:sldLayoutId id="2147484036" r:id="rId8"/>
    <p:sldLayoutId id="2147484037" r:id="rId9"/>
    <p:sldLayoutId id="2147484038" r:id="rId10"/>
    <p:sldLayoutId id="2147484039" r:id="rId11"/>
    <p:sldLayoutId id="2147484040" r:id="rId12"/>
    <p:sldLayoutId id="2147484041" r:id="rId13"/>
  </p:sldLayoutIdLst>
  <p:transition>
    <p:dissolve/>
    <p:sndAc>
      <p:stSnd>
        <p:snd r:embed="rId15" name="click.wav"/>
      </p:stSnd>
    </p:sndAc>
  </p:transition>
  <p:txStyles>
    <p:titleStyle>
      <a:lvl1pPr algn="l" rtl="0" eaLnBrk="0" fontAlgn="base" hangingPunct="0">
        <a:spcBef>
          <a:spcPct val="0"/>
        </a:spcBef>
        <a:spcAft>
          <a:spcPct val="0"/>
        </a:spcAft>
        <a:defRPr sz="3300">
          <a:solidFill>
            <a:srgbClr val="009999"/>
          </a:solidFill>
          <a:latin typeface="+mj-lt"/>
          <a:ea typeface="+mj-ea"/>
          <a:cs typeface="+mj-cs"/>
        </a:defRPr>
      </a:lvl1pPr>
      <a:lvl2pPr algn="l" rtl="0" eaLnBrk="0" fontAlgn="base" hangingPunct="0">
        <a:spcBef>
          <a:spcPct val="0"/>
        </a:spcBef>
        <a:spcAft>
          <a:spcPct val="0"/>
        </a:spcAft>
        <a:defRPr sz="3300">
          <a:solidFill>
            <a:srgbClr val="009999"/>
          </a:solidFill>
          <a:latin typeface="Arial Black" pitchFamily="34" charset="0"/>
        </a:defRPr>
      </a:lvl2pPr>
      <a:lvl3pPr algn="l" rtl="0" eaLnBrk="0" fontAlgn="base" hangingPunct="0">
        <a:spcBef>
          <a:spcPct val="0"/>
        </a:spcBef>
        <a:spcAft>
          <a:spcPct val="0"/>
        </a:spcAft>
        <a:defRPr sz="3300">
          <a:solidFill>
            <a:srgbClr val="009999"/>
          </a:solidFill>
          <a:latin typeface="Arial Black" pitchFamily="34" charset="0"/>
        </a:defRPr>
      </a:lvl3pPr>
      <a:lvl4pPr algn="l" rtl="0" eaLnBrk="0" fontAlgn="base" hangingPunct="0">
        <a:spcBef>
          <a:spcPct val="0"/>
        </a:spcBef>
        <a:spcAft>
          <a:spcPct val="0"/>
        </a:spcAft>
        <a:defRPr sz="3300">
          <a:solidFill>
            <a:srgbClr val="009999"/>
          </a:solidFill>
          <a:latin typeface="Arial Black" pitchFamily="34" charset="0"/>
        </a:defRPr>
      </a:lvl4pPr>
      <a:lvl5pPr algn="l" rtl="0" eaLnBrk="0" fontAlgn="base" hangingPunct="0">
        <a:spcBef>
          <a:spcPct val="0"/>
        </a:spcBef>
        <a:spcAft>
          <a:spcPct val="0"/>
        </a:spcAft>
        <a:defRPr sz="3300">
          <a:solidFill>
            <a:srgbClr val="009999"/>
          </a:solidFill>
          <a:latin typeface="Arial Black" pitchFamily="34" charset="0"/>
        </a:defRPr>
      </a:lvl5pPr>
      <a:lvl6pPr marL="457200" algn="l" rtl="0" eaLnBrk="1" fontAlgn="base" hangingPunct="1">
        <a:spcBef>
          <a:spcPct val="0"/>
        </a:spcBef>
        <a:spcAft>
          <a:spcPct val="0"/>
        </a:spcAft>
        <a:defRPr sz="3300">
          <a:solidFill>
            <a:schemeClr val="tx2"/>
          </a:solidFill>
          <a:latin typeface="Arial Black" pitchFamily="34" charset="0"/>
        </a:defRPr>
      </a:lvl6pPr>
      <a:lvl7pPr marL="914400" algn="l" rtl="0" eaLnBrk="1" fontAlgn="base" hangingPunct="1">
        <a:spcBef>
          <a:spcPct val="0"/>
        </a:spcBef>
        <a:spcAft>
          <a:spcPct val="0"/>
        </a:spcAft>
        <a:defRPr sz="3300">
          <a:solidFill>
            <a:schemeClr val="tx2"/>
          </a:solidFill>
          <a:latin typeface="Arial Black" pitchFamily="34" charset="0"/>
        </a:defRPr>
      </a:lvl7pPr>
      <a:lvl8pPr marL="1371600" algn="l" rtl="0" eaLnBrk="1" fontAlgn="base" hangingPunct="1">
        <a:spcBef>
          <a:spcPct val="0"/>
        </a:spcBef>
        <a:spcAft>
          <a:spcPct val="0"/>
        </a:spcAft>
        <a:defRPr sz="3300">
          <a:solidFill>
            <a:schemeClr val="tx2"/>
          </a:solidFill>
          <a:latin typeface="Arial Black" pitchFamily="34" charset="0"/>
        </a:defRPr>
      </a:lvl8pPr>
      <a:lvl9pPr marL="1828800" algn="l" rtl="0" eaLnBrk="1" fontAlgn="base" hangingPunct="1">
        <a:spcBef>
          <a:spcPct val="0"/>
        </a:spcBef>
        <a:spcAft>
          <a:spcPct val="0"/>
        </a:spcAft>
        <a:defRPr sz="3300">
          <a:solidFill>
            <a:schemeClr val="tx2"/>
          </a:solidFill>
          <a:latin typeface="Arial Black" pitchFamily="34" charset="0"/>
        </a:defRPr>
      </a:lvl9pPr>
    </p:titleStyle>
    <p:bodyStyle>
      <a:lvl1pPr marL="342900" indent="-342900" algn="l" rtl="0" eaLnBrk="0" fontAlgn="base" hangingPunct="0">
        <a:spcBef>
          <a:spcPct val="20000"/>
        </a:spcBef>
        <a:spcAft>
          <a:spcPct val="0"/>
        </a:spcAft>
        <a:buClr>
          <a:schemeClr val="bg2"/>
        </a:buClr>
        <a:buSzPct val="70000"/>
        <a:buFont typeface="Wingdings" pitchFamily="2" charset="2"/>
        <a:buChar char="l"/>
        <a:defRPr sz="31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150000"/>
        <a:buChar char="•"/>
        <a:defRPr sz="2600">
          <a:solidFill>
            <a:schemeClr val="tx1"/>
          </a:solidFill>
          <a:latin typeface="+mn-lt"/>
        </a:defRPr>
      </a:lvl2pPr>
      <a:lvl3pPr marL="1143000" indent="-228600" algn="l" rtl="0" eaLnBrk="0" fontAlgn="base" hangingPunct="0">
        <a:spcBef>
          <a:spcPct val="20000"/>
        </a:spcBef>
        <a:spcAft>
          <a:spcPct val="0"/>
        </a:spcAft>
        <a:buClr>
          <a:schemeClr val="tx1"/>
        </a:buClr>
        <a:buSzPct val="150000"/>
        <a:buChar char="•"/>
        <a:defRPr sz="2200">
          <a:solidFill>
            <a:schemeClr val="tx1"/>
          </a:solidFill>
          <a:latin typeface="+mn-lt"/>
        </a:defRPr>
      </a:lvl3pPr>
      <a:lvl4pPr marL="1600200" indent="-228600" algn="l" rtl="0" eaLnBrk="0" fontAlgn="base" hangingPunct="0">
        <a:spcBef>
          <a:spcPct val="20000"/>
        </a:spcBef>
        <a:spcAft>
          <a:spcPct val="0"/>
        </a:spcAft>
        <a:buClr>
          <a:schemeClr val="tx2"/>
        </a:buClr>
        <a:buSzPct val="150000"/>
        <a:buChar char="•"/>
        <a:defRPr sz="2000">
          <a:solidFill>
            <a:schemeClr val="tx1"/>
          </a:solidFill>
          <a:latin typeface="+mn-lt"/>
        </a:defRPr>
      </a:lvl4pPr>
      <a:lvl5pPr marL="2057400" indent="-228600" algn="l" rtl="0" eaLnBrk="0" fontAlgn="base" hangingPunct="0">
        <a:spcBef>
          <a:spcPct val="20000"/>
        </a:spcBef>
        <a:spcAft>
          <a:spcPct val="0"/>
        </a:spcAft>
        <a:buClr>
          <a:schemeClr val="folHlink"/>
        </a:buClr>
        <a:buSzPct val="150000"/>
        <a:buChar char="•"/>
        <a:defRPr sz="2000">
          <a:solidFill>
            <a:schemeClr val="tx1"/>
          </a:solidFill>
          <a:latin typeface="+mn-lt"/>
        </a:defRPr>
      </a:lvl5pPr>
      <a:lvl6pPr marL="2514600" indent="-228600" algn="l" rtl="0" eaLnBrk="1" fontAlgn="base" hangingPunct="1">
        <a:spcBef>
          <a:spcPct val="20000"/>
        </a:spcBef>
        <a:spcAft>
          <a:spcPct val="0"/>
        </a:spcAft>
        <a:buClr>
          <a:schemeClr val="folHlink"/>
        </a:buClr>
        <a:buSzPct val="150000"/>
        <a:buChar char="•"/>
        <a:defRPr sz="2000">
          <a:solidFill>
            <a:schemeClr val="tx1"/>
          </a:solidFill>
          <a:latin typeface="+mn-lt"/>
        </a:defRPr>
      </a:lvl6pPr>
      <a:lvl7pPr marL="2971800" indent="-228600" algn="l" rtl="0" eaLnBrk="1" fontAlgn="base" hangingPunct="1">
        <a:spcBef>
          <a:spcPct val="20000"/>
        </a:spcBef>
        <a:spcAft>
          <a:spcPct val="0"/>
        </a:spcAft>
        <a:buClr>
          <a:schemeClr val="folHlink"/>
        </a:buClr>
        <a:buSzPct val="150000"/>
        <a:buChar char="•"/>
        <a:defRPr sz="2000">
          <a:solidFill>
            <a:schemeClr val="tx1"/>
          </a:solidFill>
          <a:latin typeface="+mn-lt"/>
        </a:defRPr>
      </a:lvl7pPr>
      <a:lvl8pPr marL="3429000" indent="-228600" algn="l" rtl="0" eaLnBrk="1" fontAlgn="base" hangingPunct="1">
        <a:spcBef>
          <a:spcPct val="20000"/>
        </a:spcBef>
        <a:spcAft>
          <a:spcPct val="0"/>
        </a:spcAft>
        <a:buClr>
          <a:schemeClr val="folHlink"/>
        </a:buClr>
        <a:buSzPct val="150000"/>
        <a:buChar char="•"/>
        <a:defRPr sz="2000">
          <a:solidFill>
            <a:schemeClr val="tx1"/>
          </a:solidFill>
          <a:latin typeface="+mn-lt"/>
        </a:defRPr>
      </a:lvl8pPr>
      <a:lvl9pPr marL="3886200" indent="-228600" algn="l" rtl="0" eaLnBrk="1" fontAlgn="base" hangingPunct="1">
        <a:spcBef>
          <a:spcPct val="20000"/>
        </a:spcBef>
        <a:spcAft>
          <a:spcPct val="0"/>
        </a:spcAft>
        <a:buClr>
          <a:schemeClr val="folHlink"/>
        </a:buClr>
        <a:buSzPct val="150000"/>
        <a:buChar char="•"/>
        <a:defRPr sz="2000">
          <a:solidFill>
            <a:schemeClr val="tx1"/>
          </a:solidFill>
          <a:latin typeface="+mn-lt"/>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audio" Target="../media/audio1.wav"/><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audio" Target="../media/audio1.wav"/><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audio" Target="../media/audio1.wav"/><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audio" Target="../media/audio1.wav"/><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2"/>
          <p:cNvSpPr>
            <a:spLocks noGrp="1" noChangeArrowheads="1"/>
          </p:cNvSpPr>
          <p:nvPr>
            <p:ph type="ctrTitle"/>
          </p:nvPr>
        </p:nvSpPr>
        <p:spPr/>
        <p:txBody>
          <a:bodyPr/>
          <a:lstStyle/>
          <a:p>
            <a:pPr eaLnBrk="1" hangingPunct="1"/>
            <a:r>
              <a:rPr lang="it-IT" altLang="it-IT" dirty="0" smtClean="0"/>
              <a:t>Unità di apprendimento 2</a:t>
            </a:r>
          </a:p>
        </p:txBody>
      </p:sp>
      <p:sp>
        <p:nvSpPr>
          <p:cNvPr id="14339" name="Rectangle 23"/>
          <p:cNvSpPr>
            <a:spLocks noGrp="1" noChangeArrowheads="1"/>
          </p:cNvSpPr>
          <p:nvPr>
            <p:ph type="subTitle" idx="1"/>
          </p:nvPr>
        </p:nvSpPr>
        <p:spPr>
          <a:xfrm>
            <a:off x="2006600" y="3571875"/>
            <a:ext cx="5013325" cy="1677988"/>
          </a:xfrm>
        </p:spPr>
        <p:txBody>
          <a:bodyPr/>
          <a:lstStyle/>
          <a:p>
            <a:r>
              <a:rPr lang="it-IT" dirty="0" smtClean="0"/>
              <a:t>I processi aziendali</a:t>
            </a:r>
            <a:endParaRPr lang="it-IT" altLang="it-IT" dirty="0" smtClean="0"/>
          </a:p>
        </p:txBody>
      </p:sp>
    </p:spTree>
  </p:cSld>
  <p:clrMapOvr>
    <a:masterClrMapping/>
  </p:clrMapOvr>
  <p:transition>
    <p:dissolve/>
    <p:sndAc>
      <p:stSnd>
        <p:snd r:embed="rId2" name="click.wav"/>
      </p:stSnd>
    </p:sndAc>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Costi, qualità, tempi e flessibilità</a:t>
            </a:r>
            <a:endParaRPr lang="it-IT" dirty="0"/>
          </a:p>
        </p:txBody>
      </p:sp>
      <p:sp>
        <p:nvSpPr>
          <p:cNvPr id="3" name="Segnaposto contenuto 2"/>
          <p:cNvSpPr>
            <a:spLocks noGrp="1"/>
          </p:cNvSpPr>
          <p:nvPr>
            <p:ph sz="half" idx="1"/>
          </p:nvPr>
        </p:nvSpPr>
        <p:spPr>
          <a:xfrm>
            <a:off x="762000" y="1905000"/>
            <a:ext cx="7698432" cy="4476328"/>
          </a:xfrm>
        </p:spPr>
        <p:txBody>
          <a:bodyPr/>
          <a:lstStyle/>
          <a:p>
            <a:r>
              <a:rPr lang="it-IT" sz="2400" dirty="0" smtClean="0"/>
              <a:t>La </a:t>
            </a:r>
            <a:r>
              <a:rPr lang="it-IT" sz="2400" b="1" dirty="0" smtClean="0">
                <a:solidFill>
                  <a:srgbClr val="000099"/>
                </a:solidFill>
              </a:rPr>
              <a:t>disponibilità</a:t>
            </a:r>
            <a:r>
              <a:rPr lang="it-IT" sz="2400" dirty="0" smtClean="0"/>
              <a:t>, ovvero la capacità dell’output di mantenere nel tempo le specifiche, di essere quindi affidabile, e la facilità di ripristino, intesa come </a:t>
            </a:r>
            <a:r>
              <a:rPr lang="it-IT" sz="2400" dirty="0" err="1" smtClean="0"/>
              <a:t>manutenibilità</a:t>
            </a:r>
            <a:r>
              <a:rPr lang="it-IT" sz="2400" dirty="0" smtClean="0"/>
              <a:t>.</a:t>
            </a:r>
          </a:p>
          <a:p>
            <a:pPr>
              <a:buNone/>
            </a:pPr>
            <a:endParaRPr lang="it-IT" sz="2400" dirty="0" smtClean="0"/>
          </a:p>
          <a:p>
            <a:r>
              <a:rPr lang="it-IT" sz="2400" dirty="0" smtClean="0"/>
              <a:t>Concetti spesso associati alla qualità sono quelli di </a:t>
            </a:r>
            <a:r>
              <a:rPr lang="it-IT" sz="2400" b="1" dirty="0" smtClean="0">
                <a:solidFill>
                  <a:srgbClr val="000099"/>
                </a:solidFill>
              </a:rPr>
              <a:t>servizio</a:t>
            </a:r>
            <a:r>
              <a:rPr lang="it-IT" sz="2400" dirty="0" smtClean="0"/>
              <a:t> e di </a:t>
            </a:r>
            <a:r>
              <a:rPr lang="it-IT" sz="2400" b="1" dirty="0" smtClean="0">
                <a:solidFill>
                  <a:srgbClr val="000099"/>
                </a:solidFill>
              </a:rPr>
              <a:t>assistenza</a:t>
            </a:r>
            <a:r>
              <a:rPr lang="it-IT" sz="2400" dirty="0" smtClean="0"/>
              <a:t>, relativamente al supporto informativo </a:t>
            </a:r>
            <a:r>
              <a:rPr lang="it-IT" sz="2400" dirty="0" err="1" smtClean="0"/>
              <a:t>pre</a:t>
            </a:r>
            <a:r>
              <a:rPr lang="it-IT" sz="2400" dirty="0" smtClean="0"/>
              <a:t> e post-vendita, all’installazione e uso del prodotto, alla rapidità e alle condizioni di sostituzione o riparazione, alla tipologia di garanzia offerta.</a:t>
            </a:r>
            <a:endParaRPr lang="it-IT" sz="2200" dirty="0"/>
          </a:p>
        </p:txBody>
      </p:sp>
    </p:spTree>
  </p:cSld>
  <p:clrMapOvr>
    <a:masterClrMapping/>
  </p:clrMapOvr>
  <p:transition>
    <p:dissolve/>
    <p:sndAc>
      <p:stSnd>
        <p:snd r:embed="rId2" name="click.wav"/>
      </p:stSnd>
    </p:sndAc>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Costi, qualità, tempi e flessibilità</a:t>
            </a:r>
            <a:endParaRPr lang="it-IT" dirty="0"/>
          </a:p>
        </p:txBody>
      </p:sp>
      <p:sp>
        <p:nvSpPr>
          <p:cNvPr id="3" name="Segnaposto contenuto 2"/>
          <p:cNvSpPr>
            <a:spLocks noGrp="1"/>
          </p:cNvSpPr>
          <p:nvPr>
            <p:ph sz="half" idx="1"/>
          </p:nvPr>
        </p:nvSpPr>
        <p:spPr>
          <a:xfrm>
            <a:off x="762000" y="1905000"/>
            <a:ext cx="7698432" cy="4476328"/>
          </a:xfrm>
        </p:spPr>
        <p:txBody>
          <a:bodyPr/>
          <a:lstStyle/>
          <a:p>
            <a:pPr algn="just"/>
            <a:r>
              <a:rPr lang="it-IT" sz="2400" dirty="0" smtClean="0"/>
              <a:t>La dimensione di qualità si pone come molto complessa, in quanto accanto alle componenti maggiormente oggettive sopra descritte, esistono altri parametri di tipo soggettivo che sono indici di qualità per il cliente.</a:t>
            </a:r>
          </a:p>
          <a:p>
            <a:pPr algn="just">
              <a:buNone/>
            </a:pPr>
            <a:endParaRPr lang="it-IT" sz="2400" dirty="0" smtClean="0"/>
          </a:p>
          <a:p>
            <a:pPr algn="just"/>
            <a:r>
              <a:rPr lang="it-IT" sz="2400" dirty="0" smtClean="0"/>
              <a:t>Una delle misure più frequentemente utilizzate di qualità percepita, con riferimento anche agli aspetti di servizio e assistenza, è la </a:t>
            </a:r>
            <a:r>
              <a:rPr lang="it-IT" sz="2400" b="1" i="1" dirty="0" err="1" smtClean="0">
                <a:solidFill>
                  <a:srgbClr val="000099"/>
                </a:solidFill>
              </a:rPr>
              <a:t>customer</a:t>
            </a:r>
            <a:r>
              <a:rPr lang="it-IT" sz="2400" b="1" i="1" dirty="0" smtClean="0">
                <a:solidFill>
                  <a:srgbClr val="000099"/>
                </a:solidFill>
              </a:rPr>
              <a:t> </a:t>
            </a:r>
            <a:r>
              <a:rPr lang="it-IT" sz="2400" b="1" i="1" dirty="0" err="1" smtClean="0">
                <a:solidFill>
                  <a:srgbClr val="000099"/>
                </a:solidFill>
              </a:rPr>
              <a:t>satisfaction</a:t>
            </a:r>
            <a:r>
              <a:rPr lang="it-IT" sz="2400" dirty="0" smtClean="0"/>
              <a:t>.</a:t>
            </a:r>
            <a:endParaRPr lang="it-IT" sz="2200" dirty="0"/>
          </a:p>
        </p:txBody>
      </p:sp>
    </p:spTree>
  </p:cSld>
  <p:clrMapOvr>
    <a:masterClrMapping/>
  </p:clrMapOvr>
  <p:transition>
    <p:dissolve/>
    <p:sndAc>
      <p:stSnd>
        <p:snd r:embed="rId2" name="click.wav"/>
      </p:stSnd>
    </p:sndAc>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Tempi di un processo</a:t>
            </a:r>
            <a:endParaRPr lang="it-IT" dirty="0"/>
          </a:p>
        </p:txBody>
      </p:sp>
      <p:sp>
        <p:nvSpPr>
          <p:cNvPr id="4" name="Segnaposto contenuto 3"/>
          <p:cNvSpPr>
            <a:spLocks noGrp="1"/>
          </p:cNvSpPr>
          <p:nvPr>
            <p:ph sz="half" idx="2"/>
          </p:nvPr>
        </p:nvSpPr>
        <p:spPr>
          <a:xfrm>
            <a:off x="539552" y="1905000"/>
            <a:ext cx="7918648" cy="4038600"/>
          </a:xfrm>
        </p:spPr>
        <p:txBody>
          <a:bodyPr/>
          <a:lstStyle/>
          <a:p>
            <a:pPr algn="just"/>
            <a:r>
              <a:rPr lang="it-IT" sz="2000" b="1" dirty="0" smtClean="0">
                <a:solidFill>
                  <a:srgbClr val="000099"/>
                </a:solidFill>
              </a:rPr>
              <a:t>Tempo di risposta</a:t>
            </a:r>
            <a:r>
              <a:rPr lang="it-IT" sz="2000" dirty="0" smtClean="0"/>
              <a:t>, intercorre tra il momento in cui il cliente richiede l’output del processo e il momento in cui la sua richiesta è soddisfatta.</a:t>
            </a:r>
          </a:p>
          <a:p>
            <a:pPr algn="just"/>
            <a:r>
              <a:rPr lang="it-IT" sz="2000" b="1" dirty="0" smtClean="0">
                <a:solidFill>
                  <a:srgbClr val="000099"/>
                </a:solidFill>
              </a:rPr>
              <a:t>Puntualità</a:t>
            </a:r>
            <a:r>
              <a:rPr lang="it-IT" sz="2000" dirty="0" smtClean="0"/>
              <a:t>, rispetto dei tempi di risposta pattuiti o dichiarati.</a:t>
            </a:r>
          </a:p>
          <a:p>
            <a:pPr algn="just"/>
            <a:r>
              <a:rPr lang="it-IT" sz="2000" b="1" dirty="0" smtClean="0">
                <a:solidFill>
                  <a:srgbClr val="000099"/>
                </a:solidFill>
              </a:rPr>
              <a:t>Tempo di </a:t>
            </a:r>
            <a:r>
              <a:rPr lang="it-IT" sz="2000" b="1" dirty="0" smtClean="0">
                <a:solidFill>
                  <a:srgbClr val="000099"/>
                </a:solidFill>
              </a:rPr>
              <a:t>ciclo (</a:t>
            </a:r>
            <a:r>
              <a:rPr lang="it-IT" sz="2000" b="1" dirty="0" err="1" smtClean="0">
                <a:solidFill>
                  <a:srgbClr val="000099"/>
                </a:solidFill>
              </a:rPr>
              <a:t>lead</a:t>
            </a:r>
            <a:r>
              <a:rPr lang="it-IT" sz="2000" b="1" dirty="0" smtClean="0">
                <a:solidFill>
                  <a:srgbClr val="000099"/>
                </a:solidFill>
              </a:rPr>
              <a:t> time)</a:t>
            </a:r>
            <a:r>
              <a:rPr lang="it-IT" sz="2000" dirty="0" smtClean="0"/>
              <a:t>, </a:t>
            </a:r>
            <a:r>
              <a:rPr lang="it-IT" sz="2000" dirty="0" smtClean="0"/>
              <a:t>periodo che intercorre tra l’istante di avvio del processo e quello di fine.</a:t>
            </a:r>
          </a:p>
          <a:p>
            <a:pPr algn="just"/>
            <a:r>
              <a:rPr lang="it-IT" sz="2000" b="1" dirty="0" smtClean="0">
                <a:solidFill>
                  <a:srgbClr val="000099"/>
                </a:solidFill>
              </a:rPr>
              <a:t>Efficienza del tempo di ciclo</a:t>
            </a:r>
            <a:r>
              <a:rPr lang="it-IT" sz="2000" dirty="0" smtClean="0"/>
              <a:t>, rapporto tra il tempo delle attività a valore aggiunto, ovvero tempo necessario di svolgimento delle diverse operazioni, e </a:t>
            </a:r>
            <a:r>
              <a:rPr lang="it-IT" sz="2000" dirty="0" err="1" smtClean="0"/>
              <a:t>lead</a:t>
            </a:r>
            <a:r>
              <a:rPr lang="it-IT" sz="2000" dirty="0" smtClean="0"/>
              <a:t> </a:t>
            </a:r>
            <a:r>
              <a:rPr lang="it-IT" sz="2000" dirty="0" err="1" smtClean="0"/>
              <a:t>time</a:t>
            </a:r>
            <a:r>
              <a:rPr lang="it-IT" sz="2000" dirty="0" smtClean="0"/>
              <a:t> totale del processo, che tiene conto anche di tempi necessari ma che non creano valore (attese per accedere alla risorse) e di sprechi di tempo legati a inefficienze. </a:t>
            </a:r>
            <a:endParaRPr lang="it-IT" sz="2000" dirty="0"/>
          </a:p>
        </p:txBody>
      </p:sp>
      <p:pic>
        <p:nvPicPr>
          <p:cNvPr id="4098" name="Picture 2"/>
          <p:cNvPicPr>
            <a:picLocks noGrp="1" noChangeAspect="1" noChangeArrowheads="1"/>
          </p:cNvPicPr>
          <p:nvPr>
            <p:ph sz="half" idx="1"/>
          </p:nvPr>
        </p:nvPicPr>
        <p:blipFill>
          <a:blip r:embed="rId3" cstate="print"/>
          <a:srcRect/>
          <a:stretch>
            <a:fillRect/>
          </a:stretch>
        </p:blipFill>
        <p:spPr bwMode="auto">
          <a:xfrm>
            <a:off x="2195736" y="5733256"/>
            <a:ext cx="6727988" cy="936104"/>
          </a:xfrm>
          <a:prstGeom prst="rect">
            <a:avLst/>
          </a:prstGeom>
          <a:noFill/>
          <a:ln w="9525">
            <a:noFill/>
            <a:miter lim="800000"/>
            <a:headEnd/>
            <a:tailEnd/>
          </a:ln>
        </p:spPr>
      </p:pic>
    </p:spTree>
  </p:cSld>
  <p:clrMapOvr>
    <a:masterClrMapping/>
  </p:clrMapOvr>
  <p:transition>
    <p:dissolve/>
    <p:sndAc>
      <p:stSnd>
        <p:snd r:embed="rId2" name="click.wav"/>
      </p:stSnd>
    </p:sndAc>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Flessibilità</a:t>
            </a:r>
            <a:endParaRPr lang="it-IT" dirty="0"/>
          </a:p>
        </p:txBody>
      </p:sp>
      <p:sp>
        <p:nvSpPr>
          <p:cNvPr id="4" name="Segnaposto contenuto 3"/>
          <p:cNvSpPr>
            <a:spLocks noGrp="1"/>
          </p:cNvSpPr>
          <p:nvPr>
            <p:ph sz="half" idx="2"/>
          </p:nvPr>
        </p:nvSpPr>
        <p:spPr>
          <a:xfrm>
            <a:off x="755576" y="1988840"/>
            <a:ext cx="4176464" cy="4038600"/>
          </a:xfrm>
        </p:spPr>
        <p:txBody>
          <a:bodyPr/>
          <a:lstStyle/>
          <a:p>
            <a:pPr algn="just"/>
            <a:r>
              <a:rPr lang="it-IT" sz="2200" dirty="0" smtClean="0"/>
              <a:t>La </a:t>
            </a:r>
            <a:r>
              <a:rPr lang="it-IT" sz="2200" b="1" dirty="0" smtClean="0">
                <a:solidFill>
                  <a:srgbClr val="000099"/>
                </a:solidFill>
              </a:rPr>
              <a:t>flessibilità</a:t>
            </a:r>
            <a:r>
              <a:rPr lang="it-IT" sz="2200" dirty="0" smtClean="0"/>
              <a:t> di un processo misura la sua capacità di rispondere a cambiamenti richiesti dal cliente con costi ridotti e tempi limitati. I cambiamenti possono avere natura sia qualitativa (cambiamenti nelle caratteristiche dell’output richiesto) sia quantitativa (variazioni di quantità di output richiesto).</a:t>
            </a:r>
            <a:endParaRPr lang="it-IT" sz="2200" dirty="0"/>
          </a:p>
        </p:txBody>
      </p:sp>
      <p:pic>
        <p:nvPicPr>
          <p:cNvPr id="3074" name="Picture 2"/>
          <p:cNvPicPr>
            <a:picLocks noGrp="1" noChangeAspect="1" noChangeArrowheads="1"/>
          </p:cNvPicPr>
          <p:nvPr>
            <p:ph sz="half" idx="1"/>
          </p:nvPr>
        </p:nvPicPr>
        <p:blipFill>
          <a:blip r:embed="rId3" cstate="print"/>
          <a:srcRect/>
          <a:stretch>
            <a:fillRect/>
          </a:stretch>
        </p:blipFill>
        <p:spPr bwMode="auto">
          <a:xfrm>
            <a:off x="5004048" y="2348880"/>
            <a:ext cx="3771900" cy="3265004"/>
          </a:xfrm>
          <a:prstGeom prst="rect">
            <a:avLst/>
          </a:prstGeom>
          <a:noFill/>
          <a:ln w="9525">
            <a:noFill/>
            <a:miter lim="800000"/>
            <a:headEnd/>
            <a:tailEnd/>
          </a:ln>
        </p:spPr>
      </p:pic>
    </p:spTree>
  </p:cSld>
  <p:clrMapOvr>
    <a:masterClrMapping/>
  </p:clrMapOvr>
  <p:transition>
    <p:dissolve/>
    <p:sndAc>
      <p:stSnd>
        <p:snd r:embed="rId2" name="click.wav"/>
      </p:stSnd>
    </p:sndAc>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ctrTitle"/>
          </p:nvPr>
        </p:nvSpPr>
        <p:spPr>
          <a:xfrm>
            <a:off x="1116013" y="908050"/>
            <a:ext cx="6850062" cy="1997075"/>
          </a:xfrm>
        </p:spPr>
        <p:txBody>
          <a:bodyPr/>
          <a:lstStyle/>
          <a:p>
            <a:pPr eaLnBrk="1" hangingPunct="1"/>
            <a:r>
              <a:rPr lang="it-IT" altLang="it-IT" dirty="0" smtClean="0"/>
              <a:t>Unità di apprendimento 2</a:t>
            </a:r>
            <a:br>
              <a:rPr lang="it-IT" altLang="it-IT" dirty="0" smtClean="0"/>
            </a:br>
            <a:r>
              <a:rPr lang="it-IT" altLang="it-IT" dirty="0" smtClean="0">
                <a:solidFill>
                  <a:srgbClr val="FF6600"/>
                </a:solidFill>
              </a:rPr>
              <a:t>Lezione 2</a:t>
            </a:r>
          </a:p>
        </p:txBody>
      </p:sp>
      <p:sp>
        <p:nvSpPr>
          <p:cNvPr id="15363" name="Rectangle 3"/>
          <p:cNvSpPr>
            <a:spLocks noGrp="1" noChangeArrowheads="1"/>
          </p:cNvSpPr>
          <p:nvPr>
            <p:ph type="subTitle" idx="1"/>
          </p:nvPr>
        </p:nvSpPr>
        <p:spPr>
          <a:xfrm>
            <a:off x="2006600" y="3571875"/>
            <a:ext cx="5013325" cy="1677988"/>
          </a:xfrm>
        </p:spPr>
        <p:txBody>
          <a:bodyPr/>
          <a:lstStyle/>
          <a:p>
            <a:r>
              <a:rPr lang="it-IT" dirty="0" smtClean="0"/>
              <a:t>Le prestazioni dei processi aziendali</a:t>
            </a:r>
            <a:endParaRPr lang="it-IT" altLang="it-IT" dirty="0" smtClean="0"/>
          </a:p>
        </p:txBody>
      </p:sp>
    </p:spTree>
  </p:cSld>
  <p:clrMapOvr>
    <a:masterClrMapping/>
  </p:clrMapOvr>
  <p:transition>
    <p:dissolve/>
    <p:sndAc>
      <p:stSnd>
        <p:snd r:embed="rId2" name="click.wav"/>
      </p:stSnd>
    </p:sndAc>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olo 1"/>
          <p:cNvSpPr>
            <a:spLocks noGrp="1"/>
          </p:cNvSpPr>
          <p:nvPr>
            <p:ph type="title"/>
          </p:nvPr>
        </p:nvSpPr>
        <p:spPr>
          <a:xfrm>
            <a:off x="762000" y="533400"/>
            <a:ext cx="7696200" cy="735360"/>
          </a:xfrm>
        </p:spPr>
        <p:txBody>
          <a:bodyPr/>
          <a:lstStyle/>
          <a:p>
            <a:r>
              <a:rPr lang="it-IT" altLang="it-IT" b="1" dirty="0" smtClean="0"/>
              <a:t>In questa lezione impareremo...</a:t>
            </a:r>
            <a:endParaRPr lang="it-IT" altLang="it-IT" dirty="0" smtClean="0"/>
          </a:p>
        </p:txBody>
      </p:sp>
      <p:sp>
        <p:nvSpPr>
          <p:cNvPr id="3" name="Segnaposto contenuto 2"/>
          <p:cNvSpPr>
            <a:spLocks noGrp="1"/>
          </p:cNvSpPr>
          <p:nvPr>
            <p:ph idx="1"/>
          </p:nvPr>
        </p:nvSpPr>
        <p:spPr/>
        <p:txBody>
          <a:bodyPr/>
          <a:lstStyle/>
          <a:p>
            <a:r>
              <a:rPr lang="it-IT" dirty="0" smtClean="0">
                <a:solidFill>
                  <a:srgbClr val="000099"/>
                </a:solidFill>
                <a:effectLst>
                  <a:outerShdw blurRad="38100" dist="38100" dir="2700000" algn="tl">
                    <a:srgbClr val="000000">
                      <a:alpha val="43137"/>
                    </a:srgbClr>
                  </a:outerShdw>
                </a:effectLst>
              </a:rPr>
              <a:t>che cosa sono le prestazioni dei processi aziendali, in termini di costi, qualità, tempi e flessibilità</a:t>
            </a:r>
          </a:p>
        </p:txBody>
      </p:sp>
    </p:spTree>
  </p:cSld>
  <p:clrMapOvr>
    <a:masterClrMapping/>
  </p:clrMapOvr>
  <p:transition>
    <p:dissolve/>
    <p:sndAc>
      <p:stSnd>
        <p:snd r:embed="rId2" name="click.wav"/>
      </p:stSnd>
    </p:sndAc>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Processi efficaci ed efficienti</a:t>
            </a:r>
            <a:endParaRPr lang="it-IT" dirty="0"/>
          </a:p>
        </p:txBody>
      </p:sp>
      <p:pic>
        <p:nvPicPr>
          <p:cNvPr id="3" name="Picture 2"/>
          <p:cNvPicPr>
            <a:picLocks noGrp="1" noChangeAspect="1" noChangeArrowheads="1"/>
          </p:cNvPicPr>
          <p:nvPr>
            <p:ph sz="half" idx="1"/>
          </p:nvPr>
        </p:nvPicPr>
        <p:blipFill>
          <a:blip r:embed="rId3" cstate="print"/>
          <a:stretch>
            <a:fillRect/>
          </a:stretch>
        </p:blipFill>
        <p:spPr bwMode="auto">
          <a:xfrm>
            <a:off x="202148" y="4121262"/>
            <a:ext cx="8762340" cy="2157022"/>
          </a:xfrm>
          <a:prstGeom prst="rect">
            <a:avLst/>
          </a:prstGeom>
          <a:noFill/>
          <a:ln w="9525">
            <a:noFill/>
            <a:miter lim="800000"/>
            <a:headEnd/>
            <a:tailEnd/>
          </a:ln>
        </p:spPr>
      </p:pic>
      <p:sp>
        <p:nvSpPr>
          <p:cNvPr id="7" name="Segnaposto contenuto 6"/>
          <p:cNvSpPr>
            <a:spLocks noGrp="1"/>
          </p:cNvSpPr>
          <p:nvPr>
            <p:ph sz="half" idx="2"/>
          </p:nvPr>
        </p:nvSpPr>
        <p:spPr>
          <a:xfrm>
            <a:off x="755576" y="1905000"/>
            <a:ext cx="7702624" cy="2460104"/>
          </a:xfrm>
        </p:spPr>
        <p:txBody>
          <a:bodyPr/>
          <a:lstStyle/>
          <a:p>
            <a:pPr algn="just"/>
            <a:r>
              <a:rPr lang="it-IT" dirty="0" smtClean="0"/>
              <a:t>Le prestazioni dei processi quantificano la capacità degli output di soddisfare le richieste e le esigenze del cliente e dunque il loro ruolo nel creare valore per l’azienda.</a:t>
            </a:r>
            <a:endParaRPr lang="it-IT" dirty="0"/>
          </a:p>
        </p:txBody>
      </p:sp>
    </p:spTree>
  </p:cSld>
  <p:clrMapOvr>
    <a:masterClrMapping/>
  </p:clrMapOvr>
  <p:transition>
    <p:dissolve/>
    <p:sndAc>
      <p:stSnd>
        <p:snd r:embed="rId2" name="click.wav"/>
      </p:stSnd>
    </p:sndAc>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Processi efficaci ed efficienti</a:t>
            </a:r>
            <a:endParaRPr lang="it-IT" dirty="0"/>
          </a:p>
        </p:txBody>
      </p:sp>
      <p:pic>
        <p:nvPicPr>
          <p:cNvPr id="2050" name="Picture 2"/>
          <p:cNvPicPr>
            <a:picLocks noGrp="1" noChangeAspect="1" noChangeArrowheads="1"/>
          </p:cNvPicPr>
          <p:nvPr>
            <p:ph sz="half" idx="1"/>
          </p:nvPr>
        </p:nvPicPr>
        <p:blipFill>
          <a:blip r:embed="rId3" cstate="print"/>
          <a:srcRect/>
          <a:stretch>
            <a:fillRect/>
          </a:stretch>
        </p:blipFill>
        <p:spPr bwMode="auto">
          <a:xfrm>
            <a:off x="323528" y="2420888"/>
            <a:ext cx="8602477" cy="1095513"/>
          </a:xfrm>
          <a:prstGeom prst="rect">
            <a:avLst/>
          </a:prstGeom>
          <a:noFill/>
          <a:ln w="9525">
            <a:noFill/>
            <a:miter lim="800000"/>
            <a:headEnd/>
            <a:tailEnd/>
          </a:ln>
        </p:spPr>
      </p:pic>
      <p:pic>
        <p:nvPicPr>
          <p:cNvPr id="2051" name="Picture 3"/>
          <p:cNvPicPr>
            <a:picLocks noChangeAspect="1" noChangeArrowheads="1"/>
          </p:cNvPicPr>
          <p:nvPr/>
        </p:nvPicPr>
        <p:blipFill>
          <a:blip r:embed="rId4" cstate="print"/>
          <a:srcRect/>
          <a:stretch>
            <a:fillRect/>
          </a:stretch>
        </p:blipFill>
        <p:spPr bwMode="auto">
          <a:xfrm>
            <a:off x="467544" y="4149080"/>
            <a:ext cx="8427665" cy="1438653"/>
          </a:xfrm>
          <a:prstGeom prst="rect">
            <a:avLst/>
          </a:prstGeom>
          <a:noFill/>
          <a:ln w="9525">
            <a:noFill/>
            <a:miter lim="800000"/>
            <a:headEnd/>
            <a:tailEnd/>
          </a:ln>
        </p:spPr>
      </p:pic>
      <p:sp>
        <p:nvSpPr>
          <p:cNvPr id="3" name="Rettangolo 2"/>
          <p:cNvSpPr/>
          <p:nvPr/>
        </p:nvSpPr>
        <p:spPr>
          <a:xfrm>
            <a:off x="686297" y="3386084"/>
            <a:ext cx="8208912" cy="701731"/>
          </a:xfrm>
          <a:prstGeom prst="rect">
            <a:avLst/>
          </a:prstGeom>
        </p:spPr>
        <p:txBody>
          <a:bodyPr wrap="square">
            <a:spAutoFit/>
          </a:bodyPr>
          <a:lstStyle/>
          <a:p>
            <a:r>
              <a:rPr lang="it-IT" sz="1800" dirty="0">
                <a:latin typeface="+mn-lt"/>
              </a:rPr>
              <a:t>Più prodotti ottenuti con riduzione dei tempi e meno spreco di materie prime</a:t>
            </a:r>
          </a:p>
          <a:p>
            <a:r>
              <a:rPr lang="it-IT" sz="1800" dirty="0">
                <a:latin typeface="+mn-lt"/>
              </a:rPr>
              <a:t>L’efficienza impatta sui risultati aziendali, grazie al contenimento dei costi</a:t>
            </a:r>
          </a:p>
        </p:txBody>
      </p:sp>
      <p:sp>
        <p:nvSpPr>
          <p:cNvPr id="4" name="Rettangolo 3"/>
          <p:cNvSpPr/>
          <p:nvPr/>
        </p:nvSpPr>
        <p:spPr>
          <a:xfrm>
            <a:off x="560537" y="5373216"/>
            <a:ext cx="8334672" cy="1255728"/>
          </a:xfrm>
          <a:prstGeom prst="rect">
            <a:avLst/>
          </a:prstGeom>
        </p:spPr>
        <p:txBody>
          <a:bodyPr wrap="square">
            <a:spAutoFit/>
          </a:bodyPr>
          <a:lstStyle/>
          <a:p>
            <a:pPr marL="0" indent="0">
              <a:buNone/>
            </a:pPr>
            <a:r>
              <a:rPr lang="it-IT" sz="1800" dirty="0">
                <a:latin typeface="+mn-lt"/>
              </a:rPr>
              <a:t>Tanto più sono soddisfatti i clienti, tanto più acquistano il prodotto realizzato dal processo. </a:t>
            </a:r>
          </a:p>
          <a:p>
            <a:pPr marL="0" indent="0">
              <a:buNone/>
            </a:pPr>
            <a:r>
              <a:rPr lang="it-IT" sz="1800" dirty="0">
                <a:latin typeface="+mn-lt"/>
              </a:rPr>
              <a:t>L’efficacia del processo determina dunque i risultati aziendali (maggior fatturato), grazie alla soddisfazione del cliente.</a:t>
            </a:r>
          </a:p>
        </p:txBody>
      </p:sp>
    </p:spTree>
  </p:cSld>
  <p:clrMapOvr>
    <a:masterClrMapping/>
  </p:clrMapOvr>
  <p:transition>
    <p:dissolve/>
    <p:sndAc>
      <p:stSnd>
        <p:snd r:embed="rId2" name="click.wav"/>
      </p:stSnd>
    </p:sndAc>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Costi, qualità, tempi e flessibilità</a:t>
            </a:r>
            <a:endParaRPr lang="it-IT" dirty="0"/>
          </a:p>
        </p:txBody>
      </p:sp>
      <p:sp>
        <p:nvSpPr>
          <p:cNvPr id="3" name="Segnaposto contenuto 2"/>
          <p:cNvSpPr>
            <a:spLocks noGrp="1"/>
          </p:cNvSpPr>
          <p:nvPr>
            <p:ph sz="half" idx="1"/>
          </p:nvPr>
        </p:nvSpPr>
        <p:spPr>
          <a:xfrm>
            <a:off x="762000" y="1905000"/>
            <a:ext cx="7698432" cy="4476328"/>
          </a:xfrm>
        </p:spPr>
        <p:txBody>
          <a:bodyPr/>
          <a:lstStyle/>
          <a:p>
            <a:pPr algn="just"/>
            <a:r>
              <a:rPr lang="it-IT" sz="2400" dirty="0" smtClean="0"/>
              <a:t>Le prestazioni di </a:t>
            </a:r>
            <a:r>
              <a:rPr lang="it-IT" sz="2400" b="1" dirty="0" smtClean="0">
                <a:solidFill>
                  <a:srgbClr val="FF0000"/>
                </a:solidFill>
              </a:rPr>
              <a:t>costo</a:t>
            </a:r>
            <a:r>
              <a:rPr lang="it-IT" sz="2400" dirty="0" smtClean="0"/>
              <a:t> sono espresse dal costo dell’output, ovvero la somma dei costi delle attività del processo necessarie per l’ottenimento dell’output. In un processo produttivo il costo dell’output coincide con il costo del prodotto realizzato, in un processo di servizio consiste nel costo di erogazione</a:t>
            </a:r>
            <a:r>
              <a:rPr lang="it-IT" sz="2400" dirty="0" smtClean="0"/>
              <a:t>. </a:t>
            </a:r>
            <a:r>
              <a:rPr lang="it-IT" sz="2400" dirty="0">
                <a:latin typeface="Pompiere " panose="02000000000000000000" pitchFamily="2" charset="0"/>
              </a:rPr>
              <a:t>(vedi </a:t>
            </a:r>
            <a:r>
              <a:rPr lang="it-IT" sz="2400" dirty="0" smtClean="0">
                <a:latin typeface="Pompiere " panose="02000000000000000000" pitchFamily="2" charset="0"/>
              </a:rPr>
              <a:t>esempi </a:t>
            </a:r>
            <a:r>
              <a:rPr lang="it-IT" sz="2400" dirty="0">
                <a:latin typeface="Pompiere " panose="02000000000000000000" pitchFamily="2" charset="0"/>
              </a:rPr>
              <a:t>6 e 7</a:t>
            </a:r>
            <a:r>
              <a:rPr lang="it-IT" sz="2400" dirty="0" smtClean="0">
                <a:latin typeface="Pompiere " panose="02000000000000000000" pitchFamily="2" charset="0"/>
              </a:rPr>
              <a:t>)</a:t>
            </a:r>
            <a:endParaRPr lang="it-IT" sz="2400" dirty="0" smtClean="0"/>
          </a:p>
          <a:p>
            <a:pPr algn="just"/>
            <a:r>
              <a:rPr lang="it-IT" sz="2400" dirty="0" smtClean="0"/>
              <a:t>La </a:t>
            </a:r>
            <a:r>
              <a:rPr lang="it-IT" sz="2400" b="1" dirty="0" smtClean="0">
                <a:solidFill>
                  <a:srgbClr val="FF0000"/>
                </a:solidFill>
              </a:rPr>
              <a:t>qualità</a:t>
            </a:r>
            <a:r>
              <a:rPr lang="it-IT" sz="2400" dirty="0" smtClean="0"/>
              <a:t> di un processo, inoltre, può essere valutata anzitutto attraverso la qualità dell’output, ovvero la sua capacità di soddisfare esigenze d’uso espresse o implicite del cliente del processo.</a:t>
            </a:r>
            <a:endParaRPr lang="it-IT" sz="2400" dirty="0"/>
          </a:p>
        </p:txBody>
      </p:sp>
    </p:spTree>
  </p:cSld>
  <p:clrMapOvr>
    <a:masterClrMapping/>
  </p:clrMapOvr>
  <p:transition>
    <p:dissolve/>
    <p:sndAc>
      <p:stSnd>
        <p:snd r:embed="rId2" name="click.wav"/>
      </p:stSnd>
    </p:sndAc>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Costi, qualità, tempi e flessibilità</a:t>
            </a:r>
            <a:endParaRPr lang="it-IT" dirty="0"/>
          </a:p>
        </p:txBody>
      </p:sp>
      <p:sp>
        <p:nvSpPr>
          <p:cNvPr id="3" name="Segnaposto contenuto 2"/>
          <p:cNvSpPr>
            <a:spLocks noGrp="1"/>
          </p:cNvSpPr>
          <p:nvPr>
            <p:ph sz="half" idx="1"/>
          </p:nvPr>
        </p:nvSpPr>
        <p:spPr>
          <a:xfrm>
            <a:off x="762000" y="1905000"/>
            <a:ext cx="7698432" cy="4476328"/>
          </a:xfrm>
        </p:spPr>
        <p:txBody>
          <a:bodyPr/>
          <a:lstStyle/>
          <a:p>
            <a:pPr algn="just"/>
            <a:r>
              <a:rPr lang="it-IT" sz="2200" dirty="0" smtClean="0"/>
              <a:t>La </a:t>
            </a:r>
            <a:r>
              <a:rPr lang="it-IT" sz="2200" b="1" dirty="0" smtClean="0">
                <a:solidFill>
                  <a:srgbClr val="000099"/>
                </a:solidFill>
              </a:rPr>
              <a:t>qualità teorica</a:t>
            </a:r>
            <a:r>
              <a:rPr lang="it-IT" sz="2200" dirty="0" smtClean="0"/>
              <a:t>, o di progetto, ovvero l’insieme delle caratteristiche e dei parametri funzionali che l’output possiede “sulla carta”, in base a quanto è stato progettato e previsto nel disegno del processo e del suo output. La qualità di progetto può essere valutata attraverso i parametri funzionali:</a:t>
            </a:r>
          </a:p>
          <a:p>
            <a:pPr lvl="1" algn="just"/>
            <a:r>
              <a:rPr lang="it-IT" sz="2200" dirty="0" smtClean="0"/>
              <a:t>specifiche di progetto nel caso di un prodotto fisico;</a:t>
            </a:r>
          </a:p>
          <a:p>
            <a:pPr lvl="1" algn="just"/>
            <a:r>
              <a:rPr lang="it-IT" sz="2200" dirty="0" smtClean="0"/>
              <a:t>caratteristiche e livelli di servizio dichiarati nelle carte dei servizi o nei service </a:t>
            </a:r>
            <a:r>
              <a:rPr lang="it-IT" sz="2200" dirty="0" err="1" smtClean="0"/>
              <a:t>level</a:t>
            </a:r>
            <a:r>
              <a:rPr lang="it-IT" sz="2200" dirty="0" smtClean="0"/>
              <a:t> agreement (SLA) nel caso di processi di servizio (elementi contrattuali che cliente e fornitore del servizio specificano accordandosi sulla qualità che il cliente si aspetta).</a:t>
            </a:r>
            <a:endParaRPr lang="it-IT" sz="2200" dirty="0"/>
          </a:p>
        </p:txBody>
      </p:sp>
    </p:spTree>
  </p:cSld>
  <p:clrMapOvr>
    <a:masterClrMapping/>
  </p:clrMapOvr>
  <p:transition>
    <p:dissolve/>
    <p:sndAc>
      <p:stSnd>
        <p:snd r:embed="rId2" name="click.wav"/>
      </p:stSnd>
    </p:sndAc>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539552" y="476672"/>
            <a:ext cx="8229600" cy="1143000"/>
          </a:xfrm>
        </p:spPr>
        <p:txBody>
          <a:bodyPr/>
          <a:lstStyle/>
          <a:p>
            <a:r>
              <a:rPr lang="it-IT" sz="4000" dirty="0" smtClean="0">
                <a:latin typeface="Cubic" panose="02000000000000000000" pitchFamily="2" charset="0"/>
              </a:rPr>
              <a:t>Qualità di progetto</a:t>
            </a:r>
            <a:endParaRPr lang="it-IT" sz="4000" dirty="0">
              <a:latin typeface="Cubic" panose="02000000000000000000" pitchFamily="2" charset="0"/>
            </a:endParaRPr>
          </a:p>
        </p:txBody>
      </p:sp>
      <p:sp>
        <p:nvSpPr>
          <p:cNvPr id="3" name="Segnaposto contenuto 2"/>
          <p:cNvSpPr>
            <a:spLocks noGrp="1"/>
          </p:cNvSpPr>
          <p:nvPr>
            <p:ph idx="1"/>
          </p:nvPr>
        </p:nvSpPr>
        <p:spPr/>
        <p:txBody>
          <a:bodyPr>
            <a:normAutofit/>
          </a:bodyPr>
          <a:lstStyle/>
          <a:p>
            <a:endParaRPr lang="it-IT" dirty="0" smtClean="0">
              <a:latin typeface="Pompiere " panose="02000000000000000000" pitchFamily="2" charset="0"/>
            </a:endParaRPr>
          </a:p>
          <a:p>
            <a:pPr marL="0" indent="0">
              <a:buNone/>
            </a:pPr>
            <a:endParaRPr lang="it-IT" dirty="0" smtClean="0">
              <a:latin typeface="Pompiere " panose="02000000000000000000" pitchFamily="2" charset="0"/>
            </a:endParaRPr>
          </a:p>
          <a:p>
            <a:pPr marL="0" indent="0">
              <a:buNone/>
            </a:pPr>
            <a:endParaRPr lang="it-IT" dirty="0" smtClean="0">
              <a:latin typeface="Pompiere " panose="02000000000000000000" pitchFamily="2" charset="0"/>
            </a:endParaRPr>
          </a:p>
          <a:p>
            <a:pPr marL="0" indent="0">
              <a:buNone/>
            </a:pPr>
            <a:endParaRPr lang="it-IT" dirty="0" smtClean="0">
              <a:latin typeface="Pompiere " panose="02000000000000000000" pitchFamily="2" charset="0"/>
            </a:endParaRP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05088" y="2276872"/>
            <a:ext cx="3933825" cy="3638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57978959"/>
      </p:ext>
    </p:extLst>
  </p:cSld>
  <p:clrMapOvr>
    <a:masterClrMapping/>
  </p:clrMapOvr>
  <p:transition>
    <p:dissolve/>
    <p:sndAc>
      <p:stSnd>
        <p:snd r:embed="rId2" name="click.wav"/>
      </p:stSnd>
    </p:sndAc>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Costi, qualità, tempi e flessibilità</a:t>
            </a:r>
            <a:endParaRPr lang="it-IT" dirty="0"/>
          </a:p>
        </p:txBody>
      </p:sp>
      <p:sp>
        <p:nvSpPr>
          <p:cNvPr id="3" name="Segnaposto contenuto 2"/>
          <p:cNvSpPr>
            <a:spLocks noGrp="1"/>
          </p:cNvSpPr>
          <p:nvPr>
            <p:ph sz="half" idx="1"/>
          </p:nvPr>
        </p:nvSpPr>
        <p:spPr>
          <a:xfrm>
            <a:off x="762000" y="1905000"/>
            <a:ext cx="7698432" cy="4476328"/>
          </a:xfrm>
        </p:spPr>
        <p:txBody>
          <a:bodyPr/>
          <a:lstStyle/>
          <a:p>
            <a:r>
              <a:rPr lang="it-IT" sz="2200" dirty="0" smtClean="0"/>
              <a:t>La </a:t>
            </a:r>
            <a:r>
              <a:rPr lang="it-IT" sz="2200" b="1" dirty="0" smtClean="0">
                <a:solidFill>
                  <a:srgbClr val="000099"/>
                </a:solidFill>
              </a:rPr>
              <a:t>qualità di conformità</a:t>
            </a:r>
            <a:r>
              <a:rPr lang="it-IT" sz="2200" dirty="0" smtClean="0"/>
              <a:t>, ovvero la rispondenza di ogni singola unità di output alle specifiche del processo. La misura tipica della qualità di conformità è la percentuale di output non conformi sul totale degli output realizzati. </a:t>
            </a:r>
          </a:p>
          <a:p>
            <a:pPr lvl="1"/>
            <a:r>
              <a:rPr lang="it-IT" sz="2200" dirty="0" smtClean="0"/>
              <a:t>Misura di qualità interna al processo, non direttamente visibile al cliente perché corretta internamente (per esempio la percentuale di scarti in un processo produttivo o la percentuale di errori nella compilazione di un documento)</a:t>
            </a:r>
          </a:p>
          <a:p>
            <a:pPr lvl="1"/>
            <a:r>
              <a:rPr lang="it-IT" sz="2200" dirty="0" smtClean="0"/>
              <a:t>Misura di qualità esterna, percepita direttamente dal cliente (per esempio il numero di reclami per servizi non rispondenti alle aspettative o di resi per prodotti non conformi).</a:t>
            </a:r>
            <a:endParaRPr lang="it-IT" sz="2200" dirty="0"/>
          </a:p>
        </p:txBody>
      </p:sp>
    </p:spTree>
  </p:cSld>
  <p:clrMapOvr>
    <a:masterClrMapping/>
  </p:clrMapOvr>
  <p:transition>
    <p:dissolve/>
    <p:sndAc>
      <p:stSnd>
        <p:snd r:embed="rId2" name="click.wav"/>
      </p:stSnd>
    </p:sndAc>
  </p:transition>
  <p:timing>
    <p:tnLst>
      <p:par>
        <p:cTn id="1" dur="indefinite" restart="never" nodeType="tmRoot"/>
      </p:par>
    </p:tnLst>
  </p:timing>
</p:sld>
</file>

<file path=ppt/theme/theme1.xml><?xml version="1.0" encoding="utf-8"?>
<a:theme xmlns:a="http://schemas.openxmlformats.org/drawingml/2006/main" name="slides">
  <a:themeElements>
    <a:clrScheme name="Studio 1">
      <a:dk1>
        <a:srgbClr val="000000"/>
      </a:dk1>
      <a:lt1>
        <a:srgbClr val="FFFFFF"/>
      </a:lt1>
      <a:dk2>
        <a:srgbClr val="336666"/>
      </a:dk2>
      <a:lt2>
        <a:srgbClr val="CCCC99"/>
      </a:lt2>
      <a:accent1>
        <a:srgbClr val="97CDCC"/>
      </a:accent1>
      <a:accent2>
        <a:srgbClr val="D6E0E0"/>
      </a:accent2>
      <a:accent3>
        <a:srgbClr val="FFFFFF"/>
      </a:accent3>
      <a:accent4>
        <a:srgbClr val="000000"/>
      </a:accent4>
      <a:accent5>
        <a:srgbClr val="C9E3E2"/>
      </a:accent5>
      <a:accent6>
        <a:srgbClr val="C2CBCB"/>
      </a:accent6>
      <a:hlink>
        <a:srgbClr val="99CC00"/>
      </a:hlink>
      <a:folHlink>
        <a:srgbClr val="336666"/>
      </a:folHlink>
    </a:clrScheme>
    <a:fontScheme name="Studio">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54000" tIns="45720" rIns="54000" bIns="45720" numCol="1" anchor="t" anchorCtr="0" compatLnSpc="1">
        <a:prstTxWarp prst="textNoShape">
          <a:avLst/>
        </a:prstTxWarp>
      </a:bodyPr>
      <a:lstStyle>
        <a:defPPr marL="342900" marR="0" indent="-34290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defRPr kumimoji="0" lang="it-IT" sz="23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54000" tIns="45720" rIns="54000" bIns="45720" numCol="1" anchor="t" anchorCtr="0" compatLnSpc="1">
        <a:prstTxWarp prst="textNoShape">
          <a:avLst/>
        </a:prstTxWarp>
      </a:bodyPr>
      <a:lstStyle>
        <a:defPPr marL="342900" marR="0" indent="-34290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defRPr kumimoji="0" lang="it-IT" sz="2300" b="0" i="0" u="none" strike="noStrike" cap="none" normalizeH="0" baseline="0" smtClean="0">
            <a:ln>
              <a:noFill/>
            </a:ln>
            <a:solidFill>
              <a:schemeClr val="tx1"/>
            </a:solidFill>
            <a:effectLst/>
            <a:latin typeface="Arial" charset="0"/>
          </a:defRPr>
        </a:defPPr>
      </a:lstStyle>
    </a:lnDef>
  </a:objectDefaults>
  <a:extraClrSchemeLst>
    <a:extraClrScheme>
      <a:clrScheme name="Studio 1">
        <a:dk1>
          <a:srgbClr val="000000"/>
        </a:dk1>
        <a:lt1>
          <a:srgbClr val="FFFFFF"/>
        </a:lt1>
        <a:dk2>
          <a:srgbClr val="336666"/>
        </a:dk2>
        <a:lt2>
          <a:srgbClr val="CCCC99"/>
        </a:lt2>
        <a:accent1>
          <a:srgbClr val="97CDCC"/>
        </a:accent1>
        <a:accent2>
          <a:srgbClr val="D6E0E0"/>
        </a:accent2>
        <a:accent3>
          <a:srgbClr val="FFFFFF"/>
        </a:accent3>
        <a:accent4>
          <a:srgbClr val="000000"/>
        </a:accent4>
        <a:accent5>
          <a:srgbClr val="C9E3E2"/>
        </a:accent5>
        <a:accent6>
          <a:srgbClr val="C2CBCB"/>
        </a:accent6>
        <a:hlink>
          <a:srgbClr val="99CC00"/>
        </a:hlink>
        <a:folHlink>
          <a:srgbClr val="336666"/>
        </a:folHlink>
      </a:clrScheme>
      <a:clrMap bg1="lt1" tx1="dk1" bg2="lt2" tx2="dk2" accent1="accent1" accent2="accent2" accent3="accent3" accent4="accent4" accent5="accent5" accent6="accent6" hlink="hlink" folHlink="folHlink"/>
    </a:extraClrScheme>
    <a:extraClrScheme>
      <a:clrScheme name="Studio 2">
        <a:dk1>
          <a:srgbClr val="000000"/>
        </a:dk1>
        <a:lt1>
          <a:srgbClr val="FFFFFF"/>
        </a:lt1>
        <a:dk2>
          <a:srgbClr val="3732A0"/>
        </a:dk2>
        <a:lt2>
          <a:srgbClr val="666699"/>
        </a:lt2>
        <a:accent1>
          <a:srgbClr val="CCCCFF"/>
        </a:accent1>
        <a:accent2>
          <a:srgbClr val="009999"/>
        </a:accent2>
        <a:accent3>
          <a:srgbClr val="FFFFFF"/>
        </a:accent3>
        <a:accent4>
          <a:srgbClr val="000000"/>
        </a:accent4>
        <a:accent5>
          <a:srgbClr val="E2E2FF"/>
        </a:accent5>
        <a:accent6>
          <a:srgbClr val="008A8A"/>
        </a:accent6>
        <a:hlink>
          <a:srgbClr val="3366CC"/>
        </a:hlink>
        <a:folHlink>
          <a:srgbClr val="9094B8"/>
        </a:folHlink>
      </a:clrScheme>
      <a:clrMap bg1="lt1" tx1="dk1" bg2="lt2" tx2="dk2" accent1="accent1" accent2="accent2" accent3="accent3" accent4="accent4" accent5="accent5" accent6="accent6" hlink="hlink" folHlink="folHlink"/>
    </a:extraClrScheme>
    <a:extraClrScheme>
      <a:clrScheme name="Studio 3">
        <a:dk1>
          <a:srgbClr val="000000"/>
        </a:dk1>
        <a:lt1>
          <a:srgbClr val="FFFFFF"/>
        </a:lt1>
        <a:dk2>
          <a:srgbClr val="CD0505"/>
        </a:dk2>
        <a:lt2>
          <a:srgbClr val="5F5F5F"/>
        </a:lt2>
        <a:accent1>
          <a:srgbClr val="D2D5DE"/>
        </a:accent1>
        <a:accent2>
          <a:srgbClr val="D55757"/>
        </a:accent2>
        <a:accent3>
          <a:srgbClr val="FFFFFF"/>
        </a:accent3>
        <a:accent4>
          <a:srgbClr val="000000"/>
        </a:accent4>
        <a:accent5>
          <a:srgbClr val="E5E7EC"/>
        </a:accent5>
        <a:accent6>
          <a:srgbClr val="C14E4E"/>
        </a:accent6>
        <a:hlink>
          <a:srgbClr val="F42D1E"/>
        </a:hlink>
        <a:folHlink>
          <a:srgbClr val="7C849E"/>
        </a:folHlink>
      </a:clrScheme>
      <a:clrMap bg1="lt1" tx1="dk1" bg2="lt2" tx2="dk2" accent1="accent1" accent2="accent2" accent3="accent3" accent4="accent4" accent5="accent5" accent6="accent6" hlink="hlink" folHlink="folHlink"/>
    </a:extraClrScheme>
    <a:extraClrScheme>
      <a:clrScheme name="Studio 4">
        <a:dk1>
          <a:srgbClr val="000000"/>
        </a:dk1>
        <a:lt1>
          <a:srgbClr val="FFFFFF"/>
        </a:lt1>
        <a:dk2>
          <a:srgbClr val="551A07"/>
        </a:dk2>
        <a:lt2>
          <a:srgbClr val="CC3300"/>
        </a:lt2>
        <a:accent1>
          <a:srgbClr val="F4B400"/>
        </a:accent1>
        <a:accent2>
          <a:srgbClr val="993300"/>
        </a:accent2>
        <a:accent3>
          <a:srgbClr val="FFFFFF"/>
        </a:accent3>
        <a:accent4>
          <a:srgbClr val="000000"/>
        </a:accent4>
        <a:accent5>
          <a:srgbClr val="F8D6AA"/>
        </a:accent5>
        <a:accent6>
          <a:srgbClr val="8A2D00"/>
        </a:accent6>
        <a:hlink>
          <a:srgbClr val="FF3300"/>
        </a:hlink>
        <a:folHlink>
          <a:srgbClr val="666699"/>
        </a:folHlink>
      </a:clrScheme>
      <a:clrMap bg1="lt1" tx1="dk1" bg2="lt2" tx2="dk2" accent1="accent1" accent2="accent2" accent3="accent3" accent4="accent4" accent5="accent5" accent6="accent6" hlink="hlink" folHlink="folHlink"/>
    </a:extraClrScheme>
    <a:extraClrScheme>
      <a:clrScheme name="Studio 5">
        <a:dk1>
          <a:srgbClr val="000000"/>
        </a:dk1>
        <a:lt1>
          <a:srgbClr val="FFFFFF"/>
        </a:lt1>
        <a:dk2>
          <a:srgbClr val="FF0000"/>
        </a:dk2>
        <a:lt2>
          <a:srgbClr val="FFCC00"/>
        </a:lt2>
        <a:accent1>
          <a:srgbClr val="66CCFF"/>
        </a:accent1>
        <a:accent2>
          <a:srgbClr val="009900"/>
        </a:accent2>
        <a:accent3>
          <a:srgbClr val="FFFFFF"/>
        </a:accent3>
        <a:accent4>
          <a:srgbClr val="000000"/>
        </a:accent4>
        <a:accent5>
          <a:srgbClr val="B8E2FF"/>
        </a:accent5>
        <a:accent6>
          <a:srgbClr val="008A00"/>
        </a:accent6>
        <a:hlink>
          <a:srgbClr val="FF3300"/>
        </a:hlink>
        <a:folHlink>
          <a:srgbClr val="6600FF"/>
        </a:folHlink>
      </a:clrScheme>
      <a:clrMap bg1="lt1" tx1="dk1" bg2="lt2" tx2="dk2" accent1="accent1" accent2="accent2" accent3="accent3" accent4="accent4" accent5="accent5" accent6="accent6" hlink="hlink" folHlink="folHlink"/>
    </a:extraClrScheme>
    <a:extraClrScheme>
      <a:clrScheme name="Studio 6">
        <a:dk1>
          <a:srgbClr val="666633"/>
        </a:dk1>
        <a:lt1>
          <a:srgbClr val="FFFFFF"/>
        </a:lt1>
        <a:dk2>
          <a:srgbClr val="000000"/>
        </a:dk2>
        <a:lt2>
          <a:srgbClr val="CC3300"/>
        </a:lt2>
        <a:accent1>
          <a:srgbClr val="808000"/>
        </a:accent1>
        <a:accent2>
          <a:srgbClr val="FF9900"/>
        </a:accent2>
        <a:accent3>
          <a:srgbClr val="AAAAAA"/>
        </a:accent3>
        <a:accent4>
          <a:srgbClr val="DADADA"/>
        </a:accent4>
        <a:accent5>
          <a:srgbClr val="C0C0AA"/>
        </a:accent5>
        <a:accent6>
          <a:srgbClr val="E78A00"/>
        </a:accent6>
        <a:hlink>
          <a:srgbClr val="CC6600"/>
        </a:hlink>
        <a:folHlink>
          <a:srgbClr val="434B1F"/>
        </a:folHlink>
      </a:clrScheme>
      <a:clrMap bg1="dk2" tx1="lt1" bg2="dk1" tx2="lt2" accent1="accent1" accent2="accent2" accent3="accent3" accent4="accent4" accent5="accent5" accent6="accent6" hlink="hlink" folHlink="folHlink"/>
    </a:extraClrScheme>
    <a:extraClrScheme>
      <a:clrScheme name="Studio 7">
        <a:dk1>
          <a:srgbClr val="766997"/>
        </a:dk1>
        <a:lt1>
          <a:srgbClr val="FFFFFF"/>
        </a:lt1>
        <a:dk2>
          <a:srgbClr val="530901"/>
        </a:dk2>
        <a:lt2>
          <a:srgbClr val="FFFFFF"/>
        </a:lt2>
        <a:accent1>
          <a:srgbClr val="FF3300"/>
        </a:accent1>
        <a:accent2>
          <a:srgbClr val="CC6600"/>
        </a:accent2>
        <a:accent3>
          <a:srgbClr val="B3AAAA"/>
        </a:accent3>
        <a:accent4>
          <a:srgbClr val="DADADA"/>
        </a:accent4>
        <a:accent5>
          <a:srgbClr val="FFADAA"/>
        </a:accent5>
        <a:accent6>
          <a:srgbClr val="B95C00"/>
        </a:accent6>
        <a:hlink>
          <a:srgbClr val="FF9900"/>
        </a:hlink>
        <a:folHlink>
          <a:srgbClr val="993300"/>
        </a:folHlink>
      </a:clrScheme>
      <a:clrMap bg1="dk2" tx1="lt1" bg2="dk1" tx2="lt2" accent1="accent1" accent2="accent2" accent3="accent3" accent4="accent4" accent5="accent5" accent6="accent6" hlink="hlink" folHlink="folHlink"/>
    </a:extraClrScheme>
    <a:extraClrScheme>
      <a:clrScheme name="Studio 8">
        <a:dk1>
          <a:srgbClr val="666699"/>
        </a:dk1>
        <a:lt1>
          <a:srgbClr val="FFFFFF"/>
        </a:lt1>
        <a:dk2>
          <a:srgbClr val="4C004C"/>
        </a:dk2>
        <a:lt2>
          <a:srgbClr val="FFFFFF"/>
        </a:lt2>
        <a:accent1>
          <a:srgbClr val="0099CC"/>
        </a:accent1>
        <a:accent2>
          <a:srgbClr val="993366"/>
        </a:accent2>
        <a:accent3>
          <a:srgbClr val="B2AAB2"/>
        </a:accent3>
        <a:accent4>
          <a:srgbClr val="DADADA"/>
        </a:accent4>
        <a:accent5>
          <a:srgbClr val="AACAE2"/>
        </a:accent5>
        <a:accent6>
          <a:srgbClr val="8A2D5C"/>
        </a:accent6>
        <a:hlink>
          <a:srgbClr val="99CC00"/>
        </a:hlink>
        <a:folHlink>
          <a:srgbClr val="006699"/>
        </a:folHlink>
      </a:clrScheme>
      <a:clrMap bg1="dk2" tx1="lt1" bg2="dk1" tx2="lt2" accent1="accent1" accent2="accent2" accent3="accent3" accent4="accent4" accent5="accent5" accent6="accent6" hlink="hlink" folHlink="folHlink"/>
    </a:extraClrScheme>
    <a:extraClrScheme>
      <a:clrScheme name="Studio 9">
        <a:dk1>
          <a:srgbClr val="565682"/>
        </a:dk1>
        <a:lt1>
          <a:srgbClr val="FFFFFF"/>
        </a:lt1>
        <a:dk2>
          <a:srgbClr val="1E1551"/>
        </a:dk2>
        <a:lt2>
          <a:srgbClr val="CCFFFF"/>
        </a:lt2>
        <a:accent1>
          <a:srgbClr val="33CCCC"/>
        </a:accent1>
        <a:accent2>
          <a:srgbClr val="009999"/>
        </a:accent2>
        <a:accent3>
          <a:srgbClr val="ABAAB3"/>
        </a:accent3>
        <a:accent4>
          <a:srgbClr val="DADADA"/>
        </a:accent4>
        <a:accent5>
          <a:srgbClr val="ADE2E2"/>
        </a:accent5>
        <a:accent6>
          <a:srgbClr val="008A8A"/>
        </a:accent6>
        <a:hlink>
          <a:srgbClr val="FF9900"/>
        </a:hlink>
        <a:folHlink>
          <a:srgbClr val="005986"/>
        </a:folHlink>
      </a:clrScheme>
      <a:clrMap bg1="dk2" tx1="lt1" bg2="dk1" tx2="lt2" accent1="accent1" accent2="accent2" accent3="accent3" accent4="accent4" accent5="accent5" accent6="accent6" hlink="hlink" folHlink="folHlink"/>
    </a:extraClrScheme>
    <a:extraClrScheme>
      <a:clrScheme name="Studio 10">
        <a:dk1>
          <a:srgbClr val="CCCC99"/>
        </a:dk1>
        <a:lt1>
          <a:srgbClr val="FFFFFF"/>
        </a:lt1>
        <a:dk2>
          <a:srgbClr val="2E5D5C"/>
        </a:dk2>
        <a:lt2>
          <a:srgbClr val="FFFFFF"/>
        </a:lt2>
        <a:accent1>
          <a:srgbClr val="0099CC"/>
        </a:accent1>
        <a:accent2>
          <a:srgbClr val="D6E0E0"/>
        </a:accent2>
        <a:accent3>
          <a:srgbClr val="ADB6B5"/>
        </a:accent3>
        <a:accent4>
          <a:srgbClr val="DADADA"/>
        </a:accent4>
        <a:accent5>
          <a:srgbClr val="AACAE2"/>
        </a:accent5>
        <a:accent6>
          <a:srgbClr val="C2CBCB"/>
        </a:accent6>
        <a:hlink>
          <a:srgbClr val="CCCC99"/>
        </a:hlink>
        <a:folHlink>
          <a:srgbClr val="428A8C"/>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ema di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i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slides</Template>
  <TotalTime>1448</TotalTime>
  <Words>778</Words>
  <Application>Microsoft Office PowerPoint</Application>
  <PresentationFormat>Presentazione su schermo (4:3)</PresentationFormat>
  <Paragraphs>42</Paragraphs>
  <Slides>13</Slides>
  <Notes>0</Notes>
  <HiddenSlides>0</HiddenSlides>
  <MMClips>0</MMClips>
  <ScaleCrop>false</ScaleCrop>
  <HeadingPairs>
    <vt:vector size="6" baseType="variant">
      <vt:variant>
        <vt:lpstr>Caratteri utilizzati</vt:lpstr>
      </vt:variant>
      <vt:variant>
        <vt:i4>6</vt:i4>
      </vt:variant>
      <vt:variant>
        <vt:lpstr>Tema</vt:lpstr>
      </vt:variant>
      <vt:variant>
        <vt:i4>1</vt:i4>
      </vt:variant>
      <vt:variant>
        <vt:lpstr>Titoli diapositive</vt:lpstr>
      </vt:variant>
      <vt:variant>
        <vt:i4>13</vt:i4>
      </vt:variant>
    </vt:vector>
  </HeadingPairs>
  <TitlesOfParts>
    <vt:vector size="20" baseType="lpstr">
      <vt:lpstr>Arial Black</vt:lpstr>
      <vt:lpstr>Cubic</vt:lpstr>
      <vt:lpstr>Wingdings</vt:lpstr>
      <vt:lpstr>Times New Roman</vt:lpstr>
      <vt:lpstr>Pompiere </vt:lpstr>
      <vt:lpstr>Arial</vt:lpstr>
      <vt:lpstr>slides</vt:lpstr>
      <vt:lpstr>Unità di apprendimento 2</vt:lpstr>
      <vt:lpstr>Unità di apprendimento 2 Lezione 2</vt:lpstr>
      <vt:lpstr>In questa lezione impareremo...</vt:lpstr>
      <vt:lpstr>Processi efficaci ed efficienti</vt:lpstr>
      <vt:lpstr>Processi efficaci ed efficienti</vt:lpstr>
      <vt:lpstr>Costi, qualità, tempi e flessibilità</vt:lpstr>
      <vt:lpstr>Costi, qualità, tempi e flessibilità</vt:lpstr>
      <vt:lpstr>Qualità di progetto</vt:lpstr>
      <vt:lpstr>Costi, qualità, tempi e flessibilità</vt:lpstr>
      <vt:lpstr>Costi, qualità, tempi e flessibilità</vt:lpstr>
      <vt:lpstr>Costi, qualità, tempi e flessibilità</vt:lpstr>
      <vt:lpstr>Tempi di un processo</vt:lpstr>
      <vt:lpstr>Flessibilità</vt:lpstr>
    </vt:vector>
  </TitlesOfParts>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MODULO1</dc:title>
  <dc:creator>.</dc:creator>
  <cp:lastModifiedBy>FIL</cp:lastModifiedBy>
  <cp:revision>404</cp:revision>
  <dcterms:created xsi:type="dcterms:W3CDTF">2007-11-01T08:11:31Z</dcterms:created>
  <dcterms:modified xsi:type="dcterms:W3CDTF">2017-11-06T08:40:06Z</dcterms:modified>
</cp:coreProperties>
</file>