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E999-123B-48E7-B5A2-40F8A0A58E06}" type="datetimeFigureOut">
              <a:rPr lang="it-IT" smtClean="0"/>
              <a:pPr/>
              <a:t>26/11/2017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11A6-5954-4ABF-8932-891E070998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E999-123B-48E7-B5A2-40F8A0A58E06}" type="datetimeFigureOut">
              <a:rPr lang="it-IT" smtClean="0"/>
              <a:pPr/>
              <a:t>26/11/2017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11A6-5954-4ABF-8932-891E070998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E999-123B-48E7-B5A2-40F8A0A58E06}" type="datetimeFigureOut">
              <a:rPr lang="it-IT" smtClean="0"/>
              <a:pPr/>
              <a:t>26/11/2017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11A6-5954-4ABF-8932-891E070998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E999-123B-48E7-B5A2-40F8A0A58E06}" type="datetimeFigureOut">
              <a:rPr lang="it-IT" smtClean="0"/>
              <a:pPr/>
              <a:t>26/11/2017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11A6-5954-4ABF-8932-891E070998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E999-123B-48E7-B5A2-40F8A0A58E06}" type="datetimeFigureOut">
              <a:rPr lang="it-IT" smtClean="0"/>
              <a:pPr/>
              <a:t>26/11/2017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11A6-5954-4ABF-8932-891E070998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E999-123B-48E7-B5A2-40F8A0A58E06}" type="datetimeFigureOut">
              <a:rPr lang="it-IT" smtClean="0"/>
              <a:pPr/>
              <a:t>26/11/2017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11A6-5954-4ABF-8932-891E070998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E999-123B-48E7-B5A2-40F8A0A58E06}" type="datetimeFigureOut">
              <a:rPr lang="it-IT" smtClean="0"/>
              <a:pPr/>
              <a:t>26/11/2017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11A6-5954-4ABF-8932-891E070998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E999-123B-48E7-B5A2-40F8A0A58E06}" type="datetimeFigureOut">
              <a:rPr lang="it-IT" smtClean="0"/>
              <a:pPr/>
              <a:t>26/11/2017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11A6-5954-4ABF-8932-891E070998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E999-123B-48E7-B5A2-40F8A0A58E06}" type="datetimeFigureOut">
              <a:rPr lang="it-IT" smtClean="0"/>
              <a:pPr/>
              <a:t>26/11/2017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11A6-5954-4ABF-8932-891E070998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E999-123B-48E7-B5A2-40F8A0A58E06}" type="datetimeFigureOut">
              <a:rPr lang="it-IT" smtClean="0"/>
              <a:pPr/>
              <a:t>26/11/2017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11A6-5954-4ABF-8932-891E070998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3E999-123B-48E7-B5A2-40F8A0A58E06}" type="datetimeFigureOut">
              <a:rPr lang="it-IT" smtClean="0"/>
              <a:pPr/>
              <a:t>26/11/2017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011A6-5954-4ABF-8932-891E0709980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3E999-123B-48E7-B5A2-40F8A0A58E06}" type="datetimeFigureOut">
              <a:rPr lang="it-IT" smtClean="0"/>
              <a:pPr/>
              <a:t>26/11/2017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011A6-5954-4ABF-8932-891E07099802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INTER-VLAN ROUTING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Routing on-a-stick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214290"/>
            <a:ext cx="8229600" cy="1143000"/>
          </a:xfrm>
        </p:spPr>
        <p:txBody>
          <a:bodyPr/>
          <a:lstStyle/>
          <a:p>
            <a:r>
              <a:rPr lang="it-IT" dirty="0"/>
              <a:t>Target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68" y="1428736"/>
            <a:ext cx="4572032" cy="4082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3143248"/>
            <a:ext cx="5043494" cy="3143272"/>
          </a:xfrm>
        </p:spPr>
        <p:txBody>
          <a:bodyPr/>
          <a:lstStyle/>
          <a:p>
            <a:pPr>
              <a:buNone/>
            </a:pPr>
            <a:r>
              <a:rPr lang="it-IT" dirty="0"/>
              <a:t>InterVLAN routing tra VLAN 10 e VLAN 20 tramite il router con una sola interfaccia ethernet</a:t>
            </a:r>
          </a:p>
        </p:txBody>
      </p:sp>
      <p:sp>
        <p:nvSpPr>
          <p:cNvPr id="6" name="Oval 5"/>
          <p:cNvSpPr/>
          <p:nvPr/>
        </p:nvSpPr>
        <p:spPr>
          <a:xfrm>
            <a:off x="4286248" y="1500174"/>
            <a:ext cx="2786082" cy="1285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/>
          <p:cNvSpPr/>
          <p:nvPr/>
        </p:nvSpPr>
        <p:spPr>
          <a:xfrm>
            <a:off x="5786446" y="4286256"/>
            <a:ext cx="3143272" cy="164307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Arc 7"/>
          <p:cNvSpPr/>
          <p:nvPr/>
        </p:nvSpPr>
        <p:spPr>
          <a:xfrm rot="4407890" flipV="1">
            <a:off x="7123000" y="2024203"/>
            <a:ext cx="750975" cy="1123560"/>
          </a:xfrm>
          <a:prstGeom prst="arc">
            <a:avLst>
              <a:gd name="adj1" fmla="val 14911302"/>
              <a:gd name="adj2" fmla="val 1380467"/>
            </a:avLst>
          </a:prstGeom>
          <a:ln w="222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Arc 8"/>
          <p:cNvSpPr/>
          <p:nvPr/>
        </p:nvSpPr>
        <p:spPr>
          <a:xfrm rot="15612138">
            <a:off x="7200788" y="3211613"/>
            <a:ext cx="1466317" cy="1404291"/>
          </a:xfrm>
          <a:prstGeom prst="arc">
            <a:avLst/>
          </a:prstGeom>
          <a:ln w="222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Arc 11"/>
          <p:cNvSpPr/>
          <p:nvPr/>
        </p:nvSpPr>
        <p:spPr>
          <a:xfrm rot="4407890" flipV="1">
            <a:off x="7199380" y="1958304"/>
            <a:ext cx="750975" cy="1123560"/>
          </a:xfrm>
          <a:prstGeom prst="arc">
            <a:avLst>
              <a:gd name="adj1" fmla="val 14911302"/>
              <a:gd name="adj2" fmla="val 1380467"/>
            </a:avLst>
          </a:prstGeom>
          <a:ln w="222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Arc 12"/>
          <p:cNvSpPr/>
          <p:nvPr/>
        </p:nvSpPr>
        <p:spPr>
          <a:xfrm rot="15612138">
            <a:off x="7298714" y="3283051"/>
            <a:ext cx="1466317" cy="1404291"/>
          </a:xfrm>
          <a:prstGeom prst="arc">
            <a:avLst/>
          </a:prstGeom>
          <a:ln w="22225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3257544" cy="4554551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it-IT" dirty="0"/>
              <a:t>PC’s addresses:</a:t>
            </a:r>
          </a:p>
          <a:p>
            <a:pPr>
              <a:buNone/>
            </a:pPr>
            <a:r>
              <a:rPr lang="it-IT" sz="2400" dirty="0"/>
              <a:t>192.168.0.101/25 </a:t>
            </a:r>
          </a:p>
          <a:p>
            <a:pPr>
              <a:buNone/>
            </a:pPr>
            <a:r>
              <a:rPr lang="it-IT" sz="2400" dirty="0"/>
              <a:t>192.168.0.102/25 </a:t>
            </a:r>
          </a:p>
          <a:p>
            <a:pPr>
              <a:buNone/>
            </a:pPr>
            <a:r>
              <a:rPr lang="it-IT" sz="2400" dirty="0"/>
              <a:t>192.168.0.201/25 </a:t>
            </a:r>
          </a:p>
          <a:p>
            <a:pPr>
              <a:buNone/>
            </a:pPr>
            <a:r>
              <a:rPr lang="it-IT" sz="2400" dirty="0"/>
              <a:t>192.168.0.202/25 </a:t>
            </a:r>
          </a:p>
          <a:p>
            <a:pPr>
              <a:buNone/>
            </a:pPr>
            <a:endParaRPr lang="it-IT" sz="2400" dirty="0"/>
          </a:p>
          <a:p>
            <a:pPr>
              <a:buNone/>
            </a:pPr>
            <a:endParaRPr lang="it-I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1283090"/>
            <a:ext cx="5133980" cy="41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14668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it-IT" dirty="0"/>
              <a:t>VLAN </a:t>
            </a:r>
          </a:p>
          <a:p>
            <a:pPr>
              <a:buNone/>
            </a:pPr>
            <a:r>
              <a:rPr lang="it-IT" sz="2400" dirty="0"/>
              <a:t>(switch, config mode)</a:t>
            </a:r>
          </a:p>
          <a:p>
            <a:pPr>
              <a:buNone/>
            </a:pPr>
            <a:endParaRPr lang="it-IT" sz="2800" dirty="0"/>
          </a:p>
          <a:p>
            <a:pPr>
              <a:buNone/>
            </a:pPr>
            <a:r>
              <a:rPr lang="it-IT" sz="2800" dirty="0">
                <a:solidFill>
                  <a:schemeClr val="accent5">
                    <a:lumMod val="50000"/>
                  </a:schemeClr>
                </a:solidFill>
              </a:rPr>
              <a:t>VLAN 10</a:t>
            </a:r>
          </a:p>
          <a:p>
            <a:pPr>
              <a:buNone/>
            </a:pP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VLAN 20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1785926"/>
            <a:ext cx="5301123" cy="347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857620" y="2285992"/>
            <a:ext cx="1357322" cy="27146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/>
          <p:cNvSpPr/>
          <p:nvPr/>
        </p:nvSpPr>
        <p:spPr>
          <a:xfrm>
            <a:off x="5500694" y="3429000"/>
            <a:ext cx="2714644" cy="157163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002" y="0"/>
            <a:ext cx="5614998" cy="989034"/>
          </a:xfrm>
        </p:spPr>
        <p:txBody>
          <a:bodyPr/>
          <a:lstStyle/>
          <a:p>
            <a:r>
              <a:rPr lang="it-IT" dirty="0"/>
              <a:t>STEP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42852"/>
            <a:ext cx="3186106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it-IT" dirty="0"/>
              <a:t>Port’s config</a:t>
            </a:r>
          </a:p>
          <a:p>
            <a:pPr>
              <a:buNone/>
            </a:pP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Access VLAN 10:</a:t>
            </a:r>
          </a:p>
          <a:p>
            <a:pPr lvl="2">
              <a:buNone/>
            </a:pPr>
            <a:r>
              <a:rPr lang="it-IT" sz="1600" dirty="0">
                <a:solidFill>
                  <a:schemeClr val="tx2">
                    <a:lumMod val="75000"/>
                  </a:schemeClr>
                </a:solidFill>
              </a:rPr>
              <a:t>Int fa0/1</a:t>
            </a:r>
          </a:p>
          <a:p>
            <a:pPr lvl="2">
              <a:buNone/>
            </a:pPr>
            <a:r>
              <a:rPr lang="it-IT" sz="1600" dirty="0">
                <a:solidFill>
                  <a:schemeClr val="tx2">
                    <a:lumMod val="75000"/>
                  </a:schemeClr>
                </a:solidFill>
              </a:rPr>
              <a:t>Int fa0/3</a:t>
            </a:r>
          </a:p>
          <a:p>
            <a:pPr lvl="2">
              <a:buNone/>
            </a:pPr>
            <a:endParaRPr lang="it-IT" sz="1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it-IT" sz="2400" dirty="0">
                <a:solidFill>
                  <a:schemeClr val="accent6">
                    <a:lumMod val="50000"/>
                  </a:schemeClr>
                </a:solidFill>
              </a:rPr>
              <a:t>Access VLAN 20:</a:t>
            </a:r>
          </a:p>
          <a:p>
            <a:pPr lvl="2">
              <a:buNone/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</a:rPr>
              <a:t>Int fa0/2</a:t>
            </a:r>
          </a:p>
          <a:p>
            <a:pPr lvl="2">
              <a:buNone/>
            </a:pPr>
            <a:r>
              <a:rPr lang="it-IT" sz="1600" dirty="0">
                <a:solidFill>
                  <a:schemeClr val="accent6">
                    <a:lumMod val="50000"/>
                  </a:schemeClr>
                </a:solidFill>
              </a:rPr>
              <a:t>Int fa0/4</a:t>
            </a:r>
          </a:p>
          <a:p>
            <a:pPr lvl="2">
              <a:buNone/>
            </a:pPr>
            <a:endParaRPr lang="it-IT" sz="1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None/>
            </a:pPr>
            <a:r>
              <a:rPr lang="it-IT" sz="2400" dirty="0">
                <a:solidFill>
                  <a:schemeClr val="tx2">
                    <a:lumMod val="75000"/>
                  </a:schemeClr>
                </a:solidFill>
              </a:rPr>
              <a:t>Trunk:</a:t>
            </a:r>
          </a:p>
          <a:p>
            <a:pPr lvl="2">
              <a:buNone/>
            </a:pPr>
            <a:r>
              <a:rPr lang="it-IT" sz="1600" dirty="0">
                <a:solidFill>
                  <a:schemeClr val="tx2">
                    <a:lumMod val="75000"/>
                  </a:schemeClr>
                </a:solidFill>
              </a:rPr>
              <a:t>Int fa0/24</a:t>
            </a:r>
          </a:p>
          <a:p>
            <a:pPr>
              <a:buNone/>
            </a:pPr>
            <a:endParaRPr lang="it-IT" sz="26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5216" y="1428737"/>
            <a:ext cx="6838784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746" y="0"/>
            <a:ext cx="6292742" cy="642918"/>
          </a:xfrm>
        </p:spPr>
        <p:txBody>
          <a:bodyPr>
            <a:normAutofit fontScale="90000"/>
          </a:bodyPr>
          <a:lstStyle/>
          <a:p>
            <a:r>
              <a:rPr lang="it-IT" dirty="0"/>
              <a:t>STEP #4: router’s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8964488" cy="6314474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it-IT" sz="2800" dirty="0"/>
              <a:t>Subinterfaces:</a:t>
            </a:r>
          </a:p>
          <a:p>
            <a:r>
              <a:rPr lang="it-IT" sz="2400" dirty="0"/>
              <a:t>Encapsulation dot1Q</a:t>
            </a:r>
          </a:p>
          <a:p>
            <a:r>
              <a:rPr lang="it-IT" sz="2400" dirty="0"/>
              <a:t>IP address</a:t>
            </a:r>
          </a:p>
          <a:p>
            <a:r>
              <a:rPr lang="it-IT" sz="2400" dirty="0"/>
              <a:t>No </a:t>
            </a:r>
            <a:r>
              <a:rPr lang="it-IT" sz="2400" dirty="0" err="1"/>
              <a:t>shutdown</a:t>
            </a:r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pPr marL="0" indent="0">
              <a:buNone/>
            </a:pPr>
            <a:r>
              <a:rPr lang="it-IT" sz="3800" dirty="0"/>
              <a:t>Router(</a:t>
            </a:r>
            <a:r>
              <a:rPr lang="it-IT" sz="3800" dirty="0" err="1"/>
              <a:t>config</a:t>
            </a:r>
            <a:r>
              <a:rPr lang="it-IT" sz="3800" dirty="0"/>
              <a:t>)# </a:t>
            </a:r>
            <a:r>
              <a:rPr lang="it-IT" sz="3800" dirty="0" err="1"/>
              <a:t>interface</a:t>
            </a:r>
            <a:r>
              <a:rPr lang="it-IT" sz="3800" dirty="0"/>
              <a:t> </a:t>
            </a:r>
            <a:r>
              <a:rPr lang="it-IT" sz="3800" dirty="0" err="1"/>
              <a:t>fastEthernet</a:t>
            </a:r>
            <a:r>
              <a:rPr lang="it-IT" sz="3800" dirty="0"/>
              <a:t> 0/0.10</a:t>
            </a:r>
          </a:p>
          <a:p>
            <a:pPr marL="0" indent="0">
              <a:buNone/>
            </a:pPr>
            <a:r>
              <a:rPr lang="it-IT" sz="3800" dirty="0"/>
              <a:t>Router(</a:t>
            </a:r>
            <a:r>
              <a:rPr lang="it-IT" sz="3800" dirty="0" err="1"/>
              <a:t>config-subif</a:t>
            </a:r>
            <a:r>
              <a:rPr lang="it-IT" sz="3800" dirty="0"/>
              <a:t>)# </a:t>
            </a:r>
            <a:r>
              <a:rPr lang="it-IT" sz="3800" dirty="0" err="1"/>
              <a:t>encapsulation</a:t>
            </a:r>
            <a:r>
              <a:rPr lang="it-IT" sz="3800" dirty="0"/>
              <a:t> dot1Q 10</a:t>
            </a:r>
          </a:p>
          <a:p>
            <a:pPr marL="0" indent="0">
              <a:buNone/>
            </a:pPr>
            <a:r>
              <a:rPr lang="it-IT" sz="3800" dirty="0"/>
              <a:t>Router(</a:t>
            </a:r>
            <a:r>
              <a:rPr lang="it-IT" sz="3800" dirty="0" err="1"/>
              <a:t>config-subif</a:t>
            </a:r>
            <a:r>
              <a:rPr lang="it-IT" sz="3800" dirty="0"/>
              <a:t>)#</a:t>
            </a:r>
            <a:r>
              <a:rPr lang="it-IT" sz="3800" dirty="0" err="1"/>
              <a:t>ip</a:t>
            </a:r>
            <a:r>
              <a:rPr lang="it-IT" sz="3800" dirty="0"/>
              <a:t> </a:t>
            </a:r>
            <a:r>
              <a:rPr lang="it-IT" sz="3800" dirty="0" err="1"/>
              <a:t>addr</a:t>
            </a:r>
            <a:r>
              <a:rPr lang="it-IT" sz="3800" dirty="0"/>
              <a:t> 192.168.0.100 255.255.255.0</a:t>
            </a:r>
          </a:p>
          <a:p>
            <a:pPr marL="0" indent="0">
              <a:buNone/>
            </a:pPr>
            <a:r>
              <a:rPr lang="it-IT" sz="3800" dirty="0"/>
              <a:t>Router(</a:t>
            </a:r>
            <a:r>
              <a:rPr lang="it-IT" sz="3800" dirty="0" err="1"/>
              <a:t>config</a:t>
            </a:r>
            <a:r>
              <a:rPr lang="it-IT" sz="3800" dirty="0"/>
              <a:t>)# </a:t>
            </a:r>
            <a:r>
              <a:rPr lang="it-IT" sz="3800" dirty="0" err="1"/>
              <a:t>interface</a:t>
            </a:r>
            <a:r>
              <a:rPr lang="it-IT" sz="3800" dirty="0"/>
              <a:t> </a:t>
            </a:r>
            <a:r>
              <a:rPr lang="it-IT" sz="3800" dirty="0" err="1"/>
              <a:t>fastEthernet</a:t>
            </a:r>
            <a:r>
              <a:rPr lang="it-IT" sz="3800" dirty="0"/>
              <a:t> 0/0.20</a:t>
            </a:r>
          </a:p>
          <a:p>
            <a:pPr marL="0" indent="0">
              <a:buNone/>
            </a:pPr>
            <a:r>
              <a:rPr lang="it-IT" sz="2400" dirty="0"/>
              <a:t>Router(</a:t>
            </a:r>
            <a:r>
              <a:rPr lang="it-IT" sz="2400" dirty="0" err="1"/>
              <a:t>config-subif</a:t>
            </a:r>
            <a:r>
              <a:rPr lang="it-IT" sz="2400" dirty="0"/>
              <a:t>)# </a:t>
            </a:r>
            <a:r>
              <a:rPr lang="it-IT" sz="2400" dirty="0" err="1"/>
              <a:t>encapsulation</a:t>
            </a:r>
            <a:r>
              <a:rPr lang="it-IT" sz="2400" dirty="0"/>
              <a:t> dot1Q 20</a:t>
            </a:r>
          </a:p>
          <a:p>
            <a:pPr marL="0" indent="0">
              <a:buNone/>
            </a:pPr>
            <a:r>
              <a:rPr lang="it-IT" sz="2400" dirty="0"/>
              <a:t>Router(</a:t>
            </a:r>
            <a:r>
              <a:rPr lang="it-IT" sz="2400" dirty="0" err="1"/>
              <a:t>config-subif</a:t>
            </a:r>
            <a:r>
              <a:rPr lang="it-IT" sz="2400" dirty="0"/>
              <a:t>)#</a:t>
            </a:r>
            <a:r>
              <a:rPr lang="it-IT" sz="2400" dirty="0" err="1"/>
              <a:t>ip</a:t>
            </a:r>
            <a:r>
              <a:rPr lang="it-IT" sz="2400" dirty="0"/>
              <a:t> </a:t>
            </a:r>
            <a:r>
              <a:rPr lang="it-IT" sz="2400" dirty="0" err="1"/>
              <a:t>addr</a:t>
            </a:r>
            <a:r>
              <a:rPr lang="it-IT" sz="2400" dirty="0"/>
              <a:t> 192.168.0.100 255.255.255.0</a:t>
            </a:r>
          </a:p>
          <a:p>
            <a:pPr marL="0" indent="0">
              <a:buNone/>
            </a:pPr>
            <a:r>
              <a:rPr lang="it-IT" sz="2400" dirty="0"/>
              <a:t>Router(</a:t>
            </a:r>
            <a:r>
              <a:rPr lang="it-IT" sz="2400" dirty="0" err="1"/>
              <a:t>config-subif</a:t>
            </a:r>
            <a:r>
              <a:rPr lang="it-IT" sz="2400" dirty="0"/>
              <a:t>)#exit</a:t>
            </a:r>
          </a:p>
          <a:p>
            <a:pPr marL="0" indent="0">
              <a:buNone/>
            </a:pPr>
            <a:r>
              <a:rPr lang="it-IT" sz="2400" dirty="0"/>
              <a:t>Router(</a:t>
            </a:r>
            <a:r>
              <a:rPr lang="it-IT" sz="2400" dirty="0" err="1"/>
              <a:t>config</a:t>
            </a:r>
            <a:r>
              <a:rPr lang="it-IT" sz="2400" dirty="0"/>
              <a:t>)# </a:t>
            </a:r>
            <a:r>
              <a:rPr lang="it-IT" sz="2400" dirty="0" err="1"/>
              <a:t>interface</a:t>
            </a:r>
            <a:r>
              <a:rPr lang="it-IT" sz="2400" dirty="0"/>
              <a:t> </a:t>
            </a:r>
            <a:r>
              <a:rPr lang="it-IT" sz="2400" dirty="0" err="1"/>
              <a:t>fastEthernet</a:t>
            </a:r>
            <a:r>
              <a:rPr lang="it-IT" sz="2400" dirty="0"/>
              <a:t> 0/0</a:t>
            </a:r>
          </a:p>
          <a:p>
            <a:pPr marL="0" indent="0">
              <a:buNone/>
            </a:pPr>
            <a:r>
              <a:rPr lang="it-IT" sz="2400" dirty="0"/>
              <a:t>Router(</a:t>
            </a:r>
            <a:r>
              <a:rPr lang="it-IT" sz="2400" dirty="0" err="1"/>
              <a:t>config-if</a:t>
            </a:r>
            <a:r>
              <a:rPr lang="it-IT" sz="2400" dirty="0"/>
              <a:t>)#no-</a:t>
            </a:r>
            <a:r>
              <a:rPr lang="it-IT" sz="2400" dirty="0" err="1"/>
              <a:t>shut</a:t>
            </a:r>
            <a:endParaRPr lang="it-IT" sz="2400" dirty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 </a:t>
            </a:r>
          </a:p>
          <a:p>
            <a:pPr marL="0" indent="0">
              <a:buNone/>
            </a:pPr>
            <a:endParaRPr lang="it-IT" sz="2400" dirty="0"/>
          </a:p>
          <a:p>
            <a:pPr lvl="1"/>
            <a:endParaRPr lang="it-IT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8146" b="40839"/>
          <a:stretch/>
        </p:blipFill>
        <p:spPr bwMode="auto">
          <a:xfrm>
            <a:off x="3203848" y="650559"/>
            <a:ext cx="5514635" cy="2819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F5CF145F-A3FE-4881-AA86-F8631FF9E7BA}"/>
              </a:ext>
            </a:extLst>
          </p:cNvPr>
          <p:cNvSpPr/>
          <p:nvPr/>
        </p:nvSpPr>
        <p:spPr>
          <a:xfrm>
            <a:off x="0" y="3573016"/>
            <a:ext cx="7956376" cy="1512168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STEP #5: PING...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900222" cy="4525963"/>
          </a:xfrm>
        </p:spPr>
        <p:txBody>
          <a:bodyPr/>
          <a:lstStyle/>
          <a:p>
            <a:pPr>
              <a:buNone/>
            </a:pPr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1428736"/>
            <a:ext cx="62388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Extra: ripasso comandi DHCP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7638"/>
            <a:ext cx="7056784" cy="539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157</Words>
  <Application>Microsoft Office PowerPoint</Application>
  <PresentationFormat>Presentazione su schermo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INTER-VLAN ROUTING</vt:lpstr>
      <vt:lpstr>Target</vt:lpstr>
      <vt:lpstr>STEP #1</vt:lpstr>
      <vt:lpstr>STEP #2</vt:lpstr>
      <vt:lpstr>STEP #3</vt:lpstr>
      <vt:lpstr>STEP #4: router’s config</vt:lpstr>
      <vt:lpstr>STEP #5: PING...</vt:lpstr>
      <vt:lpstr>Extra: ripasso comandi DHCP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</dc:creator>
  <cp:lastModifiedBy>maria luisa silva</cp:lastModifiedBy>
  <cp:revision>17</cp:revision>
  <dcterms:created xsi:type="dcterms:W3CDTF">2015-01-14T17:15:10Z</dcterms:created>
  <dcterms:modified xsi:type="dcterms:W3CDTF">2017-11-26T17:34:17Z</dcterms:modified>
</cp:coreProperties>
</file>