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E27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0691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808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39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009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6830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543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40685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2178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3403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2246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262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0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3BD7-29B8-4F1E-B137-FB0E94F79D9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854" y="0"/>
            <a:ext cx="3195145" cy="6858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9" y="207963"/>
            <a:ext cx="9144000" cy="2387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Goudy Old Style" panose="02020502050305020303" pitchFamily="18" charset="0"/>
              </a:rPr>
              <a:t>“</a:t>
            </a:r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Funzionerà.”</a:t>
            </a:r>
            <a:endParaRPr lang="en-US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199" y="2803526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The resurrected functionality</a:t>
            </a:r>
            <a:endParaRPr lang="en-US" dirty="0" smtClean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Goudy Old Style" panose="02020502050305020303" pitchFamily="18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f a poor </a:t>
            </a:r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man’s Discord bot</a:t>
            </a:r>
            <a:endParaRPr lang="en-US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199" y="505847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Tod Jones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Dakota Methvin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Vince Seely</a:t>
            </a:r>
          </a:p>
        </p:txBody>
      </p:sp>
    </p:spTree>
    <p:extLst>
      <p:ext uri="{BB962C8B-B14F-4D97-AF65-F5344CB8AC3E}">
        <p14:creationId xmlns:p14="http://schemas.microsoft.com/office/powerpoint/2010/main" val="195389978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Demo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5661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Questions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896219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Goudy Old Style</vt:lpstr>
      <vt:lpstr>Office Theme</vt:lpstr>
      <vt:lpstr>“Funzionerà.”</vt:lpstr>
      <vt:lpstr>Demo</vt:lpstr>
      <vt:lpstr>Questions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“Look how they  massacred my boy”</dc:title>
  <dc:creator>Dakota J Methvin</dc:creator>
  <cp:lastModifiedBy>Dakota J Methvin</cp:lastModifiedBy>
  <cp:revision>8</cp:revision>
  <dcterms:created xsi:type="dcterms:W3CDTF">2018-09-20T17:28:16Z</dcterms:created>
  <dcterms:modified xsi:type="dcterms:W3CDTF">2018-10-19T17:29:09Z</dcterms:modified>
</cp:coreProperties>
</file>