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c3864eb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c3864eb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8c3864eb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8c3864eb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Chacun son rôle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François : serveur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Clément : game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Vincent : touche à tout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Marion : conception orientée objet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Repo git et chacun commit, travail à distance et travail en groupe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Issues kanban et phases de sprint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c3864eb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c3864eb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be667fe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be667fe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be667fe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be667fe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c3864eb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c3864eb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c3864eb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c3864eb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c3864eb6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c3864eb6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be667fe9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be667fe9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8c3864e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8c3864e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8c3864eb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8c3864eb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8c3864eb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8c3864eb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6098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de développement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7wonders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46250"/>
            <a:ext cx="34707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Groupe : PD7WA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MARTIN François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SELVA Clément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SELVA Vincent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POESY Marion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Points forts et points faibles de notre implémentation</a:t>
            </a:r>
            <a:endParaRPr sz="2200"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3328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Points forts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fr">
                <a:solidFill>
                  <a:srgbClr val="FFFFFF"/>
                </a:solidFill>
              </a:rPr>
              <a:t>Nous persévérons en prenant en compte les remarques qui nous sont faites afin d’améliorer au maximum notre projet.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fr">
                <a:solidFill>
                  <a:srgbClr val="FFFFFF"/>
                </a:solidFill>
              </a:rPr>
              <a:t>Notre jeu fonctionne.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fr">
                <a:solidFill>
                  <a:srgbClr val="FFFFFF"/>
                </a:solidFill>
              </a:rPr>
              <a:t>Le jeu est testé.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5143650" y="1567550"/>
            <a:ext cx="332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Points faibles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fr">
                <a:solidFill>
                  <a:srgbClr val="FFFFFF"/>
                </a:solidFill>
              </a:rPr>
              <a:t>Nous avons rencontré des difficultés qui restent d’itérations en itérations et qui nous ralentissent dans notre développement. </a:t>
            </a:r>
            <a:endParaRPr>
              <a:solidFill>
                <a:srgbClr val="FFFF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fr">
                <a:solidFill>
                  <a:srgbClr val="FFFFFF"/>
                </a:solidFill>
              </a:rPr>
              <a:t>Toutes les fonctionnalités du jeu ne sont pas implémentées.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Gestion du projet</a:t>
            </a:r>
            <a:endParaRPr sz="2200"/>
          </a:p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Travail à distance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Repo git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Issues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Kanban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Phases de sprint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Démonstration</a:t>
            </a:r>
            <a:endParaRPr sz="2200"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attention</a:t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Conception</a:t>
            </a:r>
            <a:r>
              <a:rPr lang="fr" sz="3000"/>
              <a:t> Orientée Objet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Découpage en packages et en classes</a:t>
            </a:r>
            <a:endParaRPr sz="2200"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26150" y="1441250"/>
            <a:ext cx="25878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Game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Card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Cost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Deck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DeckAgeI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DeckAgeII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Participant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Wonder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WonderList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356100" y="1441250"/>
            <a:ext cx="2587800" cy="4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Client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Client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Lanceur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Lanceur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Server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Evolution du code, refactorings</a:t>
            </a:r>
            <a:endParaRPr sz="2200"/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Changement d’architecture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Changement de plan d’itération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128375" y="393750"/>
            <a:ext cx="8015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/>
              <a:t>Echange de messages entre le client et le serveur</a:t>
            </a:r>
            <a:endParaRPr sz="2200"/>
          </a:p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081350"/>
            <a:ext cx="70389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vers client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“playerWonder” avec une merveille : envoie la merveille choisie au joueur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“playerCards” avec la liste des cartes : envoie le paquet de carte au joueur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“turn” : indique au joueur le passage à un nouveau tour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Client vers serveur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“identification” avec le nom du joueur : permet d’envoyer au serveur le nom du joueur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“ready” : permet de notifier le serveur que le joueur a reçu sa merveille et ses cartes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“build” avec le nom de la carte : envoie au serveur la carte que le joueur a construite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“discard” avec le nom de la carte : envoie au serveur la carte que le joueur a défaussé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Programmation Orientée Objet</a:t>
            </a:r>
            <a:endParaRPr sz="3000"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Fonctionnalités réalisées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19"/>
          <p:cNvSpPr txBox="1"/>
          <p:nvPr/>
        </p:nvSpPr>
        <p:spPr>
          <a:xfrm>
            <a:off x="1297500" y="1307850"/>
            <a:ext cx="6603600" cy="26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Identification du client et mise en place d’un serveur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 joueurs peuvent jouer et les cartes leur sont distribuées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merveilles sont distribuées et les tours sont mis en place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joueurs peuvent échanger leurs paquets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produits manufacturés et les bâtiments civils sont présents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bâtiments commerciaux apparaissent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 tests sont ajoutés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L’âge est jouable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Défausser</a:t>
            </a: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les cartes et ajout de la défausse contre une pièce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Char char="●"/>
            </a:pPr>
            <a:r>
              <a:rPr lang="fr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Les scores sont calculés et une partie est jouée jusqu’à sa fin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 conception et organisation du code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Récupération</a:t>
            </a:r>
            <a:r>
              <a:rPr lang="fr"/>
              <a:t> de l’architecture de Mr Renevier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Organisation en packages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des tests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 à la fin une phase de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Client par participant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On aurait du faire les tests au fur et à mesure de la programmation pour mettre en évidence des problèmes avant et les traiter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