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weber\AppData\Local\Microsoft\Windows\INetCache\Content.Outlook\RSL22BZ1\Activit&#233;%20CCAM%20-%20BO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weber\AppData\Local\Microsoft\Windows\INetCache\Content.Outlook\RSL22BZ1\Activit&#233;%20CCAM%20-%20BO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weber\AppData\Local\Microsoft\Windows\INetCache\Content.Outlook\RSL22BZ1\Activit&#233;%20CCAM%20-%20BO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weber\AppData\Local\Microsoft\Windows\INetCache\Content.Outlook\RSL22BZ1\Activit&#233;%20CCAM%20-%20BO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ACTIVITE CCAM BLOC OPERATOIRE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'[Activité CCAM - BO.xlsx]Données graphique'!$D$5</c:f>
              <c:strCache>
                <c:ptCount val="1"/>
                <c:pt idx="0">
                  <c:v>ANGERS-Bloc Opératoire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'[Activité CCAM - BO.xlsx]Données graphique'!$C$6:$C$44</c:f>
              <c:strCache>
                <c:ptCount val="39"/>
                <c:pt idx="0">
                  <c:v>02/09/2019</c:v>
                </c:pt>
                <c:pt idx="1">
                  <c:v>09/09/19</c:v>
                </c:pt>
                <c:pt idx="2">
                  <c:v>16/09/19</c:v>
                </c:pt>
                <c:pt idx="3">
                  <c:v>23/09/19</c:v>
                </c:pt>
                <c:pt idx="4">
                  <c:v>30/09/19</c:v>
                </c:pt>
                <c:pt idx="5">
                  <c:v>07/10/19</c:v>
                </c:pt>
                <c:pt idx="6">
                  <c:v>14/10/19</c:v>
                </c:pt>
                <c:pt idx="7">
                  <c:v>21/10/19</c:v>
                </c:pt>
                <c:pt idx="8">
                  <c:v>28/10/19</c:v>
                </c:pt>
                <c:pt idx="9">
                  <c:v>04/11/19</c:v>
                </c:pt>
                <c:pt idx="10">
                  <c:v>11/11/19</c:v>
                </c:pt>
                <c:pt idx="11">
                  <c:v>18/11/19</c:v>
                </c:pt>
                <c:pt idx="12">
                  <c:v>25/11/19</c:v>
                </c:pt>
                <c:pt idx="13">
                  <c:v>02/12/19</c:v>
                </c:pt>
                <c:pt idx="14">
                  <c:v>09/12/19</c:v>
                </c:pt>
                <c:pt idx="15">
                  <c:v>16/12/19</c:v>
                </c:pt>
                <c:pt idx="16">
                  <c:v>23/12/19</c:v>
                </c:pt>
                <c:pt idx="17">
                  <c:v>30/12/19</c:v>
                </c:pt>
                <c:pt idx="18">
                  <c:v>06/01/20</c:v>
                </c:pt>
                <c:pt idx="19">
                  <c:v>13/01/20</c:v>
                </c:pt>
                <c:pt idx="20">
                  <c:v>20/01/20</c:v>
                </c:pt>
                <c:pt idx="21">
                  <c:v>27/01/20</c:v>
                </c:pt>
                <c:pt idx="22">
                  <c:v>03/02/20</c:v>
                </c:pt>
                <c:pt idx="23">
                  <c:v>10/02/20</c:v>
                </c:pt>
                <c:pt idx="24">
                  <c:v>17/02/20</c:v>
                </c:pt>
                <c:pt idx="25">
                  <c:v>24/02/20</c:v>
                </c:pt>
                <c:pt idx="26">
                  <c:v>02/03/20</c:v>
                </c:pt>
                <c:pt idx="27">
                  <c:v>09/03/20</c:v>
                </c:pt>
                <c:pt idx="28">
                  <c:v>16/03/20</c:v>
                </c:pt>
                <c:pt idx="29">
                  <c:v>23/03/20</c:v>
                </c:pt>
                <c:pt idx="30">
                  <c:v>30/03/20</c:v>
                </c:pt>
                <c:pt idx="31">
                  <c:v>06/04/20</c:v>
                </c:pt>
                <c:pt idx="32">
                  <c:v>13/04/20</c:v>
                </c:pt>
                <c:pt idx="33">
                  <c:v>20/04/20</c:v>
                </c:pt>
                <c:pt idx="34">
                  <c:v>27/04/20</c:v>
                </c:pt>
                <c:pt idx="35">
                  <c:v>04/05/20</c:v>
                </c:pt>
                <c:pt idx="36">
                  <c:v>11/05/20</c:v>
                </c:pt>
                <c:pt idx="37">
                  <c:v>18/05/20</c:v>
                </c:pt>
                <c:pt idx="38">
                  <c:v>25/05/20</c:v>
                </c:pt>
              </c:strCache>
            </c:strRef>
          </c:cat>
          <c:val>
            <c:numRef>
              <c:f>'[Activité CCAM - BO.xlsx]Données graphique'!$D$6:$D$44</c:f>
              <c:numCache>
                <c:formatCode>0.00</c:formatCode>
                <c:ptCount val="39"/>
                <c:pt idx="0">
                  <c:v>215</c:v>
                </c:pt>
                <c:pt idx="1">
                  <c:v>202</c:v>
                </c:pt>
                <c:pt idx="2">
                  <c:v>207</c:v>
                </c:pt>
                <c:pt idx="3">
                  <c:v>201</c:v>
                </c:pt>
                <c:pt idx="4">
                  <c:v>223</c:v>
                </c:pt>
                <c:pt idx="5">
                  <c:v>263</c:v>
                </c:pt>
                <c:pt idx="6">
                  <c:v>210</c:v>
                </c:pt>
                <c:pt idx="7">
                  <c:v>191</c:v>
                </c:pt>
                <c:pt idx="8">
                  <c:v>135</c:v>
                </c:pt>
                <c:pt idx="9">
                  <c:v>207</c:v>
                </c:pt>
                <c:pt idx="10">
                  <c:v>188</c:v>
                </c:pt>
                <c:pt idx="11">
                  <c:v>247</c:v>
                </c:pt>
                <c:pt idx="12">
                  <c:v>262</c:v>
                </c:pt>
                <c:pt idx="13">
                  <c:v>245</c:v>
                </c:pt>
                <c:pt idx="14">
                  <c:v>179</c:v>
                </c:pt>
                <c:pt idx="15">
                  <c:v>191</c:v>
                </c:pt>
                <c:pt idx="16">
                  <c:v>87</c:v>
                </c:pt>
                <c:pt idx="17">
                  <c:v>44</c:v>
                </c:pt>
                <c:pt idx="18">
                  <c:v>58</c:v>
                </c:pt>
                <c:pt idx="19">
                  <c:v>231</c:v>
                </c:pt>
                <c:pt idx="20">
                  <c:v>249</c:v>
                </c:pt>
                <c:pt idx="21">
                  <c:v>232</c:v>
                </c:pt>
                <c:pt idx="22">
                  <c:v>251</c:v>
                </c:pt>
                <c:pt idx="23">
                  <c:v>265</c:v>
                </c:pt>
                <c:pt idx="24">
                  <c:v>283</c:v>
                </c:pt>
                <c:pt idx="25">
                  <c:v>206</c:v>
                </c:pt>
                <c:pt idx="26">
                  <c:v>211</c:v>
                </c:pt>
                <c:pt idx="27">
                  <c:v>261</c:v>
                </c:pt>
                <c:pt idx="28">
                  <c:v>278</c:v>
                </c:pt>
                <c:pt idx="29">
                  <c:v>256</c:v>
                </c:pt>
                <c:pt idx="30">
                  <c:v>177</c:v>
                </c:pt>
                <c:pt idx="31">
                  <c:v>177</c:v>
                </c:pt>
                <c:pt idx="32">
                  <c:v>165</c:v>
                </c:pt>
                <c:pt idx="33">
                  <c:v>130</c:v>
                </c:pt>
                <c:pt idx="34">
                  <c:v>133</c:v>
                </c:pt>
                <c:pt idx="35">
                  <c:v>150</c:v>
                </c:pt>
                <c:pt idx="36">
                  <c:v>136</c:v>
                </c:pt>
                <c:pt idx="37">
                  <c:v>188</c:v>
                </c:pt>
                <c:pt idx="38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4-47C9-BAE0-9C1D96D00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211439"/>
        <c:axId val="393211855"/>
        <c:extLst/>
      </c:barChart>
      <c:catAx>
        <c:axId val="393211439"/>
        <c:scaling>
          <c:orientation val="minMax"/>
        </c:scaling>
        <c:delete val="0"/>
        <c:axPos val="b"/>
        <c:numFmt formatCode="ddd\-dd/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855"/>
        <c:crosses val="autoZero"/>
        <c:auto val="0"/>
        <c:lblAlgn val="ctr"/>
        <c:lblOffset val="100"/>
        <c:tickLblSkip val="1"/>
        <c:noMultiLvlLbl val="0"/>
      </c:catAx>
      <c:valAx>
        <c:axId val="39321185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Nb actes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ACTIVITE CCAM BLOC OPERATOIRE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7"/>
          <c:order val="0"/>
          <c:tx>
            <c:strRef>
              <c:f>'[Activité CCAM - BO.xlsx]Données graphique'!$E$5</c:f>
              <c:strCache>
                <c:ptCount val="1"/>
                <c:pt idx="0">
                  <c:v>SAINT HERBLAIN-Bloc Opératoire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'[Activité CCAM - BO.xlsx]Données graphique'!$C$6:$C$44</c:f>
              <c:strCache>
                <c:ptCount val="39"/>
                <c:pt idx="0">
                  <c:v>02/09/2019</c:v>
                </c:pt>
                <c:pt idx="1">
                  <c:v>09/09/19</c:v>
                </c:pt>
                <c:pt idx="2">
                  <c:v>16/09/19</c:v>
                </c:pt>
                <c:pt idx="3">
                  <c:v>23/09/19</c:v>
                </c:pt>
                <c:pt idx="4">
                  <c:v>30/09/19</c:v>
                </c:pt>
                <c:pt idx="5">
                  <c:v>07/10/19</c:v>
                </c:pt>
                <c:pt idx="6">
                  <c:v>14/10/19</c:v>
                </c:pt>
                <c:pt idx="7">
                  <c:v>21/10/19</c:v>
                </c:pt>
                <c:pt idx="8">
                  <c:v>28/10/19</c:v>
                </c:pt>
                <c:pt idx="9">
                  <c:v>04/11/19</c:v>
                </c:pt>
                <c:pt idx="10">
                  <c:v>11/11/19</c:v>
                </c:pt>
                <c:pt idx="11">
                  <c:v>18/11/19</c:v>
                </c:pt>
                <c:pt idx="12">
                  <c:v>25/11/19</c:v>
                </c:pt>
                <c:pt idx="13">
                  <c:v>02/12/19</c:v>
                </c:pt>
                <c:pt idx="14">
                  <c:v>09/12/19</c:v>
                </c:pt>
                <c:pt idx="15">
                  <c:v>16/12/19</c:v>
                </c:pt>
                <c:pt idx="16">
                  <c:v>23/12/19</c:v>
                </c:pt>
                <c:pt idx="17">
                  <c:v>30/12/19</c:v>
                </c:pt>
                <c:pt idx="18">
                  <c:v>06/01/20</c:v>
                </c:pt>
                <c:pt idx="19">
                  <c:v>13/01/20</c:v>
                </c:pt>
                <c:pt idx="20">
                  <c:v>20/01/20</c:v>
                </c:pt>
                <c:pt idx="21">
                  <c:v>27/01/20</c:v>
                </c:pt>
                <c:pt idx="22">
                  <c:v>03/02/20</c:v>
                </c:pt>
                <c:pt idx="23">
                  <c:v>10/02/20</c:v>
                </c:pt>
                <c:pt idx="24">
                  <c:v>17/02/20</c:v>
                </c:pt>
                <c:pt idx="25">
                  <c:v>24/02/20</c:v>
                </c:pt>
                <c:pt idx="26">
                  <c:v>02/03/20</c:v>
                </c:pt>
                <c:pt idx="27">
                  <c:v>09/03/20</c:v>
                </c:pt>
                <c:pt idx="28">
                  <c:v>16/03/20</c:v>
                </c:pt>
                <c:pt idx="29">
                  <c:v>23/03/20</c:v>
                </c:pt>
                <c:pt idx="30">
                  <c:v>30/03/20</c:v>
                </c:pt>
                <c:pt idx="31">
                  <c:v>06/04/20</c:v>
                </c:pt>
                <c:pt idx="32">
                  <c:v>13/04/20</c:v>
                </c:pt>
                <c:pt idx="33">
                  <c:v>20/04/20</c:v>
                </c:pt>
                <c:pt idx="34">
                  <c:v>27/04/20</c:v>
                </c:pt>
                <c:pt idx="35">
                  <c:v>04/05/20</c:v>
                </c:pt>
                <c:pt idx="36">
                  <c:v>11/05/20</c:v>
                </c:pt>
                <c:pt idx="37">
                  <c:v>18/05/20</c:v>
                </c:pt>
                <c:pt idx="38">
                  <c:v>25/05/20</c:v>
                </c:pt>
              </c:strCache>
            </c:strRef>
          </c:cat>
          <c:val>
            <c:numRef>
              <c:f>'[Activité CCAM - BO.xlsx]Données graphique'!$E$6:$E$44</c:f>
              <c:numCache>
                <c:formatCode>0.00</c:formatCode>
                <c:ptCount val="39"/>
                <c:pt idx="0">
                  <c:v>286</c:v>
                </c:pt>
                <c:pt idx="1">
                  <c:v>313</c:v>
                </c:pt>
                <c:pt idx="2">
                  <c:v>342</c:v>
                </c:pt>
                <c:pt idx="3">
                  <c:v>314</c:v>
                </c:pt>
                <c:pt idx="4">
                  <c:v>298</c:v>
                </c:pt>
                <c:pt idx="5">
                  <c:v>297</c:v>
                </c:pt>
                <c:pt idx="6">
                  <c:v>357</c:v>
                </c:pt>
                <c:pt idx="7">
                  <c:v>258</c:v>
                </c:pt>
                <c:pt idx="8">
                  <c:v>162</c:v>
                </c:pt>
                <c:pt idx="9">
                  <c:v>270</c:v>
                </c:pt>
                <c:pt idx="10">
                  <c:v>275</c:v>
                </c:pt>
                <c:pt idx="11">
                  <c:v>306</c:v>
                </c:pt>
                <c:pt idx="12">
                  <c:v>311</c:v>
                </c:pt>
                <c:pt idx="13">
                  <c:v>358</c:v>
                </c:pt>
                <c:pt idx="14">
                  <c:v>346</c:v>
                </c:pt>
                <c:pt idx="15">
                  <c:v>323</c:v>
                </c:pt>
                <c:pt idx="16">
                  <c:v>161</c:v>
                </c:pt>
                <c:pt idx="17">
                  <c:v>91</c:v>
                </c:pt>
                <c:pt idx="18">
                  <c:v>67</c:v>
                </c:pt>
                <c:pt idx="19">
                  <c:v>330</c:v>
                </c:pt>
                <c:pt idx="20">
                  <c:v>309</c:v>
                </c:pt>
                <c:pt idx="21">
                  <c:v>341</c:v>
                </c:pt>
                <c:pt idx="22">
                  <c:v>324</c:v>
                </c:pt>
                <c:pt idx="23">
                  <c:v>304</c:v>
                </c:pt>
                <c:pt idx="24">
                  <c:v>263</c:v>
                </c:pt>
                <c:pt idx="25">
                  <c:v>241</c:v>
                </c:pt>
                <c:pt idx="26">
                  <c:v>191</c:v>
                </c:pt>
                <c:pt idx="27">
                  <c:v>286</c:v>
                </c:pt>
                <c:pt idx="28">
                  <c:v>278</c:v>
                </c:pt>
                <c:pt idx="29">
                  <c:v>187</c:v>
                </c:pt>
                <c:pt idx="30">
                  <c:v>220</c:v>
                </c:pt>
                <c:pt idx="31">
                  <c:v>302</c:v>
                </c:pt>
                <c:pt idx="32">
                  <c:v>242</c:v>
                </c:pt>
                <c:pt idx="33">
                  <c:v>223</c:v>
                </c:pt>
                <c:pt idx="34">
                  <c:v>177</c:v>
                </c:pt>
                <c:pt idx="35">
                  <c:v>179</c:v>
                </c:pt>
                <c:pt idx="36">
                  <c:v>185</c:v>
                </c:pt>
                <c:pt idx="37">
                  <c:v>192</c:v>
                </c:pt>
                <c:pt idx="38">
                  <c:v>222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B693-40A6-910F-0E496959D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211439"/>
        <c:axId val="393211855"/>
        <c:extLst/>
      </c:barChart>
      <c:catAx>
        <c:axId val="393211439"/>
        <c:scaling>
          <c:orientation val="minMax"/>
        </c:scaling>
        <c:delete val="0"/>
        <c:axPos val="b"/>
        <c:numFmt formatCode="ddd\-dd/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855"/>
        <c:crosses val="autoZero"/>
        <c:auto val="0"/>
        <c:lblAlgn val="ctr"/>
        <c:lblOffset val="100"/>
        <c:tickLblSkip val="1"/>
        <c:tickMarkSkip val="5"/>
        <c:noMultiLvlLbl val="0"/>
      </c:catAx>
      <c:valAx>
        <c:axId val="393211855"/>
        <c:scaling>
          <c:orientation val="minMax"/>
          <c:max val="40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Nb Actes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439"/>
        <c:crosses val="autoZero"/>
        <c:crossBetween val="midCat"/>
        <c:majorUnit val="50"/>
        <c:minorUnit val="1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ACTIVITE CCAM BLOC OPERATOIRE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7"/>
          <c:order val="0"/>
          <c:tx>
            <c:strRef>
              <c:f>'[Activité CCAM - BO.xlsx]Données graphique'!$E$5</c:f>
              <c:strCache>
                <c:ptCount val="1"/>
                <c:pt idx="0">
                  <c:v>SAINT HERBLAIN-Bloc Opératoire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'[Activité CCAM - BO.xlsx]Données graphique'!$C$6:$C$44</c:f>
              <c:strCache>
                <c:ptCount val="39"/>
                <c:pt idx="0">
                  <c:v>02/09/2019</c:v>
                </c:pt>
                <c:pt idx="1">
                  <c:v>09/09/19</c:v>
                </c:pt>
                <c:pt idx="2">
                  <c:v>16/09/19</c:v>
                </c:pt>
                <c:pt idx="3">
                  <c:v>23/09/19</c:v>
                </c:pt>
                <c:pt idx="4">
                  <c:v>30/09/19</c:v>
                </c:pt>
                <c:pt idx="5">
                  <c:v>07/10/19</c:v>
                </c:pt>
                <c:pt idx="6">
                  <c:v>14/10/19</c:v>
                </c:pt>
                <c:pt idx="7">
                  <c:v>21/10/19</c:v>
                </c:pt>
                <c:pt idx="8">
                  <c:v>28/10/19</c:v>
                </c:pt>
                <c:pt idx="9">
                  <c:v>04/11/19</c:v>
                </c:pt>
                <c:pt idx="10">
                  <c:v>11/11/19</c:v>
                </c:pt>
                <c:pt idx="11">
                  <c:v>18/11/19</c:v>
                </c:pt>
                <c:pt idx="12">
                  <c:v>25/11/19</c:v>
                </c:pt>
                <c:pt idx="13">
                  <c:v>02/12/19</c:v>
                </c:pt>
                <c:pt idx="14">
                  <c:v>09/12/19</c:v>
                </c:pt>
                <c:pt idx="15">
                  <c:v>16/12/19</c:v>
                </c:pt>
                <c:pt idx="16">
                  <c:v>23/12/19</c:v>
                </c:pt>
                <c:pt idx="17">
                  <c:v>30/12/19</c:v>
                </c:pt>
                <c:pt idx="18">
                  <c:v>06/01/20</c:v>
                </c:pt>
                <c:pt idx="19">
                  <c:v>13/01/20</c:v>
                </c:pt>
                <c:pt idx="20">
                  <c:v>20/01/20</c:v>
                </c:pt>
                <c:pt idx="21">
                  <c:v>27/01/20</c:v>
                </c:pt>
                <c:pt idx="22">
                  <c:v>03/02/20</c:v>
                </c:pt>
                <c:pt idx="23">
                  <c:v>10/02/20</c:v>
                </c:pt>
                <c:pt idx="24">
                  <c:v>17/02/20</c:v>
                </c:pt>
                <c:pt idx="25">
                  <c:v>24/02/20</c:v>
                </c:pt>
                <c:pt idx="26">
                  <c:v>02/03/20</c:v>
                </c:pt>
                <c:pt idx="27">
                  <c:v>09/03/20</c:v>
                </c:pt>
                <c:pt idx="28">
                  <c:v>16/03/20</c:v>
                </c:pt>
                <c:pt idx="29">
                  <c:v>23/03/20</c:v>
                </c:pt>
                <c:pt idx="30">
                  <c:v>30/03/20</c:v>
                </c:pt>
                <c:pt idx="31">
                  <c:v>06/04/20</c:v>
                </c:pt>
                <c:pt idx="32">
                  <c:v>13/04/20</c:v>
                </c:pt>
                <c:pt idx="33">
                  <c:v>20/04/20</c:v>
                </c:pt>
                <c:pt idx="34">
                  <c:v>27/04/20</c:v>
                </c:pt>
                <c:pt idx="35">
                  <c:v>04/05/20</c:v>
                </c:pt>
                <c:pt idx="36">
                  <c:v>11/05/20</c:v>
                </c:pt>
                <c:pt idx="37">
                  <c:v>18/05/20</c:v>
                </c:pt>
                <c:pt idx="38">
                  <c:v>25/05/20</c:v>
                </c:pt>
              </c:strCache>
            </c:strRef>
          </c:cat>
          <c:val>
            <c:numRef>
              <c:f>'[Activité CCAM - BO.xlsx]Données graphique'!$G$6:$G$44</c:f>
              <c:numCache>
                <c:formatCode>0%</c:formatCode>
                <c:ptCount val="39"/>
                <c:pt idx="0">
                  <c:v>1.0214285714285714</c:v>
                </c:pt>
                <c:pt idx="1">
                  <c:v>1.1178571428571429</c:v>
                </c:pt>
                <c:pt idx="2">
                  <c:v>1.2214285714285715</c:v>
                </c:pt>
                <c:pt idx="3">
                  <c:v>1.1214285714285714</c:v>
                </c:pt>
                <c:pt idx="4">
                  <c:v>1.0642857142857143</c:v>
                </c:pt>
                <c:pt idx="5">
                  <c:v>1.0607142857142857</c:v>
                </c:pt>
                <c:pt idx="6">
                  <c:v>1.2749999999999999</c:v>
                </c:pt>
                <c:pt idx="7">
                  <c:v>0.92142857142857137</c:v>
                </c:pt>
                <c:pt idx="8">
                  <c:v>0.57857142857142863</c:v>
                </c:pt>
                <c:pt idx="9">
                  <c:v>0.9642857142857143</c:v>
                </c:pt>
                <c:pt idx="10">
                  <c:v>0.9821428571428571</c:v>
                </c:pt>
                <c:pt idx="11">
                  <c:v>1.0928571428571427</c:v>
                </c:pt>
                <c:pt idx="12">
                  <c:v>1.1107142857142858</c:v>
                </c:pt>
                <c:pt idx="13">
                  <c:v>1.2785714285714285</c:v>
                </c:pt>
                <c:pt idx="14">
                  <c:v>1.2357142857142858</c:v>
                </c:pt>
                <c:pt idx="15">
                  <c:v>1.1535714285714285</c:v>
                </c:pt>
                <c:pt idx="16">
                  <c:v>0.57499999999999996</c:v>
                </c:pt>
                <c:pt idx="17">
                  <c:v>0.32500000000000001</c:v>
                </c:pt>
                <c:pt idx="18">
                  <c:v>0.2392857142857143</c:v>
                </c:pt>
                <c:pt idx="19">
                  <c:v>1.1785714285714286</c:v>
                </c:pt>
                <c:pt idx="20">
                  <c:v>1.1035714285714286</c:v>
                </c:pt>
                <c:pt idx="21">
                  <c:v>1.2178571428571427</c:v>
                </c:pt>
                <c:pt idx="22">
                  <c:v>1.1571428571428573</c:v>
                </c:pt>
                <c:pt idx="23">
                  <c:v>1.0857142857142856</c:v>
                </c:pt>
                <c:pt idx="24">
                  <c:v>0.93928571428571428</c:v>
                </c:pt>
                <c:pt idx="25">
                  <c:v>0.86071428571428577</c:v>
                </c:pt>
                <c:pt idx="26">
                  <c:v>0.68214285714285716</c:v>
                </c:pt>
                <c:pt idx="27">
                  <c:v>1.0214285714285714</c:v>
                </c:pt>
                <c:pt idx="28">
                  <c:v>0.99285714285714288</c:v>
                </c:pt>
                <c:pt idx="29">
                  <c:v>0.66785714285714282</c:v>
                </c:pt>
                <c:pt idx="30">
                  <c:v>0.7857142857142857</c:v>
                </c:pt>
                <c:pt idx="31">
                  <c:v>1.0785714285714285</c:v>
                </c:pt>
                <c:pt idx="32">
                  <c:v>0.86428571428571432</c:v>
                </c:pt>
                <c:pt idx="33">
                  <c:v>0.79642857142857137</c:v>
                </c:pt>
                <c:pt idx="34">
                  <c:v>0.63214285714285712</c:v>
                </c:pt>
                <c:pt idx="35">
                  <c:v>0.63928571428571423</c:v>
                </c:pt>
                <c:pt idx="36">
                  <c:v>0.6607142857142857</c:v>
                </c:pt>
                <c:pt idx="37">
                  <c:v>0.68571428571428572</c:v>
                </c:pt>
                <c:pt idx="38">
                  <c:v>0.79285714285714282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D90-4DBF-BCB7-976373E39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211439"/>
        <c:axId val="393211855"/>
        <c:extLst/>
      </c:barChart>
      <c:catAx>
        <c:axId val="393211439"/>
        <c:scaling>
          <c:orientation val="minMax"/>
        </c:scaling>
        <c:delete val="0"/>
        <c:axPos val="b"/>
        <c:numFmt formatCode="ddd\-dd/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855"/>
        <c:crosses val="autoZero"/>
        <c:auto val="0"/>
        <c:lblAlgn val="ctr"/>
        <c:lblOffset val="100"/>
        <c:tickLblSkip val="1"/>
        <c:tickMarkSkip val="5"/>
        <c:noMultiLvlLbl val="0"/>
      </c:catAx>
      <c:valAx>
        <c:axId val="39321185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Indice d'activité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ACTIVITE CCAM BLOC OPERATOIRE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'[Activité CCAM - BO.xlsx]Données graphique'!$D$5</c:f>
              <c:strCache>
                <c:ptCount val="1"/>
                <c:pt idx="0">
                  <c:v>ANGERS-Bloc Opératoire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'[Activité CCAM - BO.xlsx]Données graphique'!$C$6:$C$44</c:f>
              <c:strCache>
                <c:ptCount val="39"/>
                <c:pt idx="0">
                  <c:v>02/09/2019</c:v>
                </c:pt>
                <c:pt idx="1">
                  <c:v>09/09/19</c:v>
                </c:pt>
                <c:pt idx="2">
                  <c:v>16/09/19</c:v>
                </c:pt>
                <c:pt idx="3">
                  <c:v>23/09/19</c:v>
                </c:pt>
                <c:pt idx="4">
                  <c:v>30/09/19</c:v>
                </c:pt>
                <c:pt idx="5">
                  <c:v>07/10/19</c:v>
                </c:pt>
                <c:pt idx="6">
                  <c:v>14/10/19</c:v>
                </c:pt>
                <c:pt idx="7">
                  <c:v>21/10/19</c:v>
                </c:pt>
                <c:pt idx="8">
                  <c:v>28/10/19</c:v>
                </c:pt>
                <c:pt idx="9">
                  <c:v>04/11/19</c:v>
                </c:pt>
                <c:pt idx="10">
                  <c:v>11/11/19</c:v>
                </c:pt>
                <c:pt idx="11">
                  <c:v>18/11/19</c:v>
                </c:pt>
                <c:pt idx="12">
                  <c:v>25/11/19</c:v>
                </c:pt>
                <c:pt idx="13">
                  <c:v>02/12/19</c:v>
                </c:pt>
                <c:pt idx="14">
                  <c:v>09/12/19</c:v>
                </c:pt>
                <c:pt idx="15">
                  <c:v>16/12/19</c:v>
                </c:pt>
                <c:pt idx="16">
                  <c:v>23/12/19</c:v>
                </c:pt>
                <c:pt idx="17">
                  <c:v>30/12/19</c:v>
                </c:pt>
                <c:pt idx="18">
                  <c:v>06/01/20</c:v>
                </c:pt>
                <c:pt idx="19">
                  <c:v>13/01/20</c:v>
                </c:pt>
                <c:pt idx="20">
                  <c:v>20/01/20</c:v>
                </c:pt>
                <c:pt idx="21">
                  <c:v>27/01/20</c:v>
                </c:pt>
                <c:pt idx="22">
                  <c:v>03/02/20</c:v>
                </c:pt>
                <c:pt idx="23">
                  <c:v>10/02/20</c:v>
                </c:pt>
                <c:pt idx="24">
                  <c:v>17/02/20</c:v>
                </c:pt>
                <c:pt idx="25">
                  <c:v>24/02/20</c:v>
                </c:pt>
                <c:pt idx="26">
                  <c:v>02/03/20</c:v>
                </c:pt>
                <c:pt idx="27">
                  <c:v>09/03/20</c:v>
                </c:pt>
                <c:pt idx="28">
                  <c:v>16/03/20</c:v>
                </c:pt>
                <c:pt idx="29">
                  <c:v>23/03/20</c:v>
                </c:pt>
                <c:pt idx="30">
                  <c:v>30/03/20</c:v>
                </c:pt>
                <c:pt idx="31">
                  <c:v>06/04/20</c:v>
                </c:pt>
                <c:pt idx="32">
                  <c:v>13/04/20</c:v>
                </c:pt>
                <c:pt idx="33">
                  <c:v>20/04/20</c:v>
                </c:pt>
                <c:pt idx="34">
                  <c:v>27/04/20</c:v>
                </c:pt>
                <c:pt idx="35">
                  <c:v>04/05/20</c:v>
                </c:pt>
                <c:pt idx="36">
                  <c:v>11/05/20</c:v>
                </c:pt>
                <c:pt idx="37">
                  <c:v>18/05/20</c:v>
                </c:pt>
                <c:pt idx="38">
                  <c:v>25/05/20</c:v>
                </c:pt>
              </c:strCache>
            </c:strRef>
          </c:cat>
          <c:val>
            <c:numRef>
              <c:f>'[Activité CCAM - BO.xlsx]Données graphique'!$F$6:$F$44</c:f>
              <c:numCache>
                <c:formatCode>0%</c:formatCode>
                <c:ptCount val="39"/>
                <c:pt idx="0">
                  <c:v>1.1082474226804124</c:v>
                </c:pt>
                <c:pt idx="1">
                  <c:v>1.0412371134020619</c:v>
                </c:pt>
                <c:pt idx="2">
                  <c:v>1.0670103092783505</c:v>
                </c:pt>
                <c:pt idx="3">
                  <c:v>1.0360824742268042</c:v>
                </c:pt>
                <c:pt idx="4">
                  <c:v>1.1494845360824741</c:v>
                </c:pt>
                <c:pt idx="5">
                  <c:v>1.3556701030927836</c:v>
                </c:pt>
                <c:pt idx="6">
                  <c:v>1.0824742268041236</c:v>
                </c:pt>
                <c:pt idx="7">
                  <c:v>0.98453608247422686</c:v>
                </c:pt>
                <c:pt idx="8">
                  <c:v>0.69587628865979378</c:v>
                </c:pt>
                <c:pt idx="9">
                  <c:v>1.0670103092783505</c:v>
                </c:pt>
                <c:pt idx="10">
                  <c:v>0.96907216494845361</c:v>
                </c:pt>
                <c:pt idx="11">
                  <c:v>1.2731958762886597</c:v>
                </c:pt>
                <c:pt idx="12">
                  <c:v>1.3505154639175259</c:v>
                </c:pt>
                <c:pt idx="13">
                  <c:v>1.2628865979381443</c:v>
                </c:pt>
                <c:pt idx="14">
                  <c:v>0.92268041237113407</c:v>
                </c:pt>
                <c:pt idx="15">
                  <c:v>0.98453608247422686</c:v>
                </c:pt>
                <c:pt idx="16">
                  <c:v>0.4484536082474227</c:v>
                </c:pt>
                <c:pt idx="17">
                  <c:v>0.22680412371134021</c:v>
                </c:pt>
                <c:pt idx="18">
                  <c:v>0.29896907216494845</c:v>
                </c:pt>
                <c:pt idx="19">
                  <c:v>1.1907216494845361</c:v>
                </c:pt>
                <c:pt idx="20">
                  <c:v>1.2835051546391754</c:v>
                </c:pt>
                <c:pt idx="21">
                  <c:v>1.1958762886597938</c:v>
                </c:pt>
                <c:pt idx="22">
                  <c:v>1.2938144329896908</c:v>
                </c:pt>
                <c:pt idx="23">
                  <c:v>1.365979381443299</c:v>
                </c:pt>
                <c:pt idx="24">
                  <c:v>1.4587628865979381</c:v>
                </c:pt>
                <c:pt idx="25">
                  <c:v>1.0618556701030928</c:v>
                </c:pt>
                <c:pt idx="26">
                  <c:v>1.0876288659793814</c:v>
                </c:pt>
                <c:pt idx="27">
                  <c:v>1.3453608247422681</c:v>
                </c:pt>
                <c:pt idx="28">
                  <c:v>1.4329896907216495</c:v>
                </c:pt>
                <c:pt idx="29">
                  <c:v>1.3195876288659794</c:v>
                </c:pt>
                <c:pt idx="30">
                  <c:v>0.91237113402061853</c:v>
                </c:pt>
                <c:pt idx="31">
                  <c:v>0.91237113402061853</c:v>
                </c:pt>
                <c:pt idx="32">
                  <c:v>0.85051546391752575</c:v>
                </c:pt>
                <c:pt idx="33">
                  <c:v>0.67010309278350511</c:v>
                </c:pt>
                <c:pt idx="34">
                  <c:v>0.68556701030927836</c:v>
                </c:pt>
                <c:pt idx="35">
                  <c:v>0.77319587628865982</c:v>
                </c:pt>
                <c:pt idx="36">
                  <c:v>0.7010309278350515</c:v>
                </c:pt>
                <c:pt idx="37">
                  <c:v>0.96907216494845361</c:v>
                </c:pt>
                <c:pt idx="38">
                  <c:v>0.5670103092783505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60-4317-81D7-5B91A5BBD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211439"/>
        <c:axId val="393211855"/>
        <c:extLst/>
      </c:barChart>
      <c:catAx>
        <c:axId val="393211439"/>
        <c:scaling>
          <c:orientation val="minMax"/>
        </c:scaling>
        <c:delete val="0"/>
        <c:axPos val="b"/>
        <c:numFmt formatCode="ddd\-dd/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855"/>
        <c:crosses val="autoZero"/>
        <c:auto val="0"/>
        <c:lblAlgn val="ctr"/>
        <c:lblOffset val="100"/>
        <c:tickLblSkip val="1"/>
        <c:noMultiLvlLbl val="0"/>
      </c:catAx>
      <c:valAx>
        <c:axId val="39321185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Indice d'activité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3211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0.62231</cdr:x>
      <cdr:y>0.21333</cdr:y>
    </cdr:from>
    <cdr:to>
      <cdr:x>0.62231</cdr:x>
      <cdr:y>0.73694</cdr:y>
    </cdr:to>
    <cdr:cxnSp macro="">
      <cdr:nvCxnSpPr>
        <cdr:cNvPr id="2" name="Connecteur droit 1"/>
        <cdr:cNvCxnSpPr/>
      </cdr:nvCxnSpPr>
      <cdr:spPr>
        <a:xfrm xmlns:a="http://schemas.openxmlformats.org/drawingml/2006/main" flipV="1">
          <a:off x="4831749" y="572145"/>
          <a:ext cx="0" cy="140430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0.58422</cdr:x>
      <cdr:y>0.20454</cdr:y>
    </cdr:from>
    <cdr:to>
      <cdr:x>0.58422</cdr:x>
      <cdr:y>0.72815</cdr:y>
    </cdr:to>
    <cdr:cxnSp macro="">
      <cdr:nvCxnSpPr>
        <cdr:cNvPr id="3" name="Connecteur droit 2"/>
        <cdr:cNvCxnSpPr/>
      </cdr:nvCxnSpPr>
      <cdr:spPr>
        <a:xfrm xmlns:a="http://schemas.openxmlformats.org/drawingml/2006/main" flipV="1">
          <a:off x="4536016" y="548570"/>
          <a:ext cx="0" cy="140430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0.09417</cdr:x>
      <cdr:y>0.34172</cdr:y>
    </cdr:from>
    <cdr:to>
      <cdr:x>0.75421</cdr:x>
      <cdr:y>0.34872</cdr:y>
    </cdr:to>
    <cdr:cxnSp macro="">
      <cdr:nvCxnSpPr>
        <cdr:cNvPr id="4" name="Connecteur droit 3"/>
        <cdr:cNvCxnSpPr/>
      </cdr:nvCxnSpPr>
      <cdr:spPr>
        <a:xfrm xmlns:a="http://schemas.openxmlformats.org/drawingml/2006/main" flipH="1">
          <a:off x="731157" y="916482"/>
          <a:ext cx="5124716" cy="1878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bg1">
              <a:lumMod val="6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0.58422</cdr:x>
      <cdr:y>0.21976</cdr:y>
    </cdr:from>
    <cdr:to>
      <cdr:x>0.58422</cdr:x>
      <cdr:y>0.74337</cdr:y>
    </cdr:to>
    <cdr:cxnSp macro="">
      <cdr:nvCxnSpPr>
        <cdr:cNvPr id="3" name="Connecteur droit 2"/>
        <cdr:cNvCxnSpPr/>
      </cdr:nvCxnSpPr>
      <cdr:spPr>
        <a:xfrm xmlns:a="http://schemas.openxmlformats.org/drawingml/2006/main" flipV="1">
          <a:off x="4536014" y="589392"/>
          <a:ext cx="0" cy="140430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0.08891</cdr:x>
      <cdr:y>0.33665</cdr:y>
    </cdr:from>
    <cdr:to>
      <cdr:x>0.74895</cdr:x>
      <cdr:y>0.34365</cdr:y>
    </cdr:to>
    <cdr:cxnSp macro="">
      <cdr:nvCxnSpPr>
        <cdr:cNvPr id="4" name="Connecteur droit 3"/>
        <cdr:cNvCxnSpPr/>
      </cdr:nvCxnSpPr>
      <cdr:spPr>
        <a:xfrm xmlns:a="http://schemas.openxmlformats.org/drawingml/2006/main" flipH="1">
          <a:off x="690337" y="902875"/>
          <a:ext cx="5124706" cy="1877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bg1">
              <a:lumMod val="6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0.62231</cdr:x>
      <cdr:y>0.21333</cdr:y>
    </cdr:from>
    <cdr:to>
      <cdr:x>0.62231</cdr:x>
      <cdr:y>0.73694</cdr:y>
    </cdr:to>
    <cdr:cxnSp macro="">
      <cdr:nvCxnSpPr>
        <cdr:cNvPr id="2" name="Connecteur droit 1"/>
        <cdr:cNvCxnSpPr/>
      </cdr:nvCxnSpPr>
      <cdr:spPr>
        <a:xfrm xmlns:a="http://schemas.openxmlformats.org/drawingml/2006/main" flipV="1">
          <a:off x="4831749" y="572145"/>
          <a:ext cx="0" cy="140430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11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04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6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8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6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8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2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2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1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0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5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E02-0079-4B19-BF82-1B134C33AF01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5C85-611A-4A80-8D8B-10B4F7770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9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528835"/>
              </p:ext>
            </p:extLst>
          </p:nvPr>
        </p:nvGraphicFramePr>
        <p:xfrm>
          <a:off x="558818" y="414664"/>
          <a:ext cx="7764236" cy="268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043335"/>
              </p:ext>
            </p:extLst>
          </p:nvPr>
        </p:nvGraphicFramePr>
        <p:xfrm>
          <a:off x="558818" y="3523624"/>
          <a:ext cx="7764235" cy="268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82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418235"/>
              </p:ext>
            </p:extLst>
          </p:nvPr>
        </p:nvGraphicFramePr>
        <p:xfrm>
          <a:off x="838200" y="3059791"/>
          <a:ext cx="7764235" cy="268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37003"/>
              </p:ext>
            </p:extLst>
          </p:nvPr>
        </p:nvGraphicFramePr>
        <p:xfrm>
          <a:off x="838199" y="377823"/>
          <a:ext cx="7764236" cy="268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72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0668000" cy="69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288"/>
            <a:ext cx="10067543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24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Weber Vincent</dc:creator>
  <cp:lastModifiedBy>Weber Vincent</cp:lastModifiedBy>
  <cp:revision>6</cp:revision>
  <dcterms:created xsi:type="dcterms:W3CDTF">2020-05-07T10:59:53Z</dcterms:created>
  <dcterms:modified xsi:type="dcterms:W3CDTF">2020-06-02T16:52:29Z</dcterms:modified>
</cp:coreProperties>
</file>