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A3C6-5451-50B5-D429-A82C5141E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B1F9-0105-7F79-C74B-EAC81CA73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4738-8F40-D905-E8A5-1586DD86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F613-8E2B-AAFE-67E4-3735379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8612-6B9C-80AB-1979-6DB0E317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B5F2-F44F-46E0-8E0E-18AA415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3BE5F-CAE5-7DB3-007B-BB6F0761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69FC-F62F-F2EF-F706-8BE0F6BF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B577-35CA-6078-03B5-87FFB3EB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DD71-D6A7-3CD3-283A-FE836CE4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59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FF22F-A50E-07B3-DC2D-3E57485B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CE985-3A6F-3F42-9320-F64A9611E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AC8-96F0-777A-E47C-99FCA392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A508-75FD-F530-472C-8DD4103F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B2AA-9BE2-DE4C-E100-C8AA8A2E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340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FC44-3825-DD5F-32D8-8E5B4C0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12CB-8DA5-28E3-CF0D-525A3CF8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BCA3-E87A-ECEF-468C-50AB9E2D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B6D2-04CA-9375-C28B-33411DA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E10E-3CB7-15DB-7F18-EC91A21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4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583-8F89-3DCC-E2F9-FDED006A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BB49-B61F-FD5F-06E2-E29E7FE4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5AD2-DC88-2DF2-85A0-0DDD025F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4EF7-108B-1A0A-EE26-37F3CD0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75EF-AE13-72CE-4CE3-F5695FB3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28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FB11-FD63-27B6-79EB-BD863F58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88C-9A04-940F-7FB0-758F7FE8E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B56E-4A7C-297E-1657-E7B36133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D4CE-4BB5-942A-8F63-51C4B778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25AA-93C3-6FE0-A9E1-9F7F6B72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188A-B2AF-FEBD-AB34-F2ED85F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59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FD8-A916-AEC0-7CE0-7393F87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B68D-058B-0BA2-09A9-F27458C3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512B7-5EEA-CF0A-3C00-FD504C9F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FCBC-5E65-017A-9457-356ED0880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2335A-4214-7C3C-CC7E-CF3554678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90297-B890-6DD3-2EAF-0DFF4E1F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EFB32-1DEA-C33B-8E95-408B8741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5836C-CBCF-1079-45FA-4C945D58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137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B489-F903-50C7-9653-CEB86AB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2185D-85D1-9426-71A2-730289F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E0AD3-FBF7-C1BD-8E7E-D81717E5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84089-5129-59C6-F874-17DFD17B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00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9EA78-FE1B-33C5-0A79-EA45AEDB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8D96-7B71-9083-D9D3-18D38F5C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B931-D50E-33CE-DD71-54DF019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2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3606-5900-1202-1776-12BCF90F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F793-F422-B314-13D9-7682428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BDDA5-FF62-3180-985D-E677D3CED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3F5C-D811-095F-62CD-D0ADC7C3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AC19-C257-EE4B-0DBF-550B64B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2ECF6-4511-0D34-7356-DBF713DF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096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76E9-F5B5-EE5C-189E-DCA70580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FA7B3-BC86-0C80-3C73-6C228BF5C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6E1E8-B110-17B8-A760-7AD18A5B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FBF2-80F1-A1D7-66CD-73346E59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E3FB-CF04-C28B-B5B4-F379C45B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B953-2748-A007-FD12-170003DA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97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5EC69-6DE7-9872-A1FF-39FB79B9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BE23-A0D5-99B9-9266-30181831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D9DC-0513-3A25-0A89-CE5BD0A3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11E65-B664-450D-8E3F-57DA213EF839}" type="datetimeFigureOut">
              <a:rPr lang="en-PH" smtClean="0"/>
              <a:t>06/05/2024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167B-65CB-351B-2691-DA220F94B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3002-C29A-B516-E59D-0BCD35C4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C1B99-E959-438D-A65C-39CD168508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05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yellow and black sign&#10;&#10;Description automatically generated">
            <a:extLst>
              <a:ext uri="{FF2B5EF4-FFF2-40B4-BE49-F238E27FC236}">
                <a16:creationId xmlns:a16="http://schemas.microsoft.com/office/drawing/2014/main" id="{E6FE9CE2-6ED6-5015-D8A4-659C4B53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0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35B9B4BD-DE64-AE74-8A81-73813DEC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grey tower&#10;&#10;Description automatically generated">
            <a:extLst>
              <a:ext uri="{FF2B5EF4-FFF2-40B4-BE49-F238E27FC236}">
                <a16:creationId xmlns:a16="http://schemas.microsoft.com/office/drawing/2014/main" id="{269C21F3-A936-8B81-09CE-A885562B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9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black text&#10;&#10;Description automatically generated">
            <a:extLst>
              <a:ext uri="{FF2B5EF4-FFF2-40B4-BE49-F238E27FC236}">
                <a16:creationId xmlns:a16="http://schemas.microsoft.com/office/drawing/2014/main" id="{3DC94E3D-CBA4-41C8-CB49-0A8045BA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hands writing on a notebook&#10;&#10;Description automatically generated">
            <a:extLst>
              <a:ext uri="{FF2B5EF4-FFF2-40B4-BE49-F238E27FC236}">
                <a16:creationId xmlns:a16="http://schemas.microsoft.com/office/drawing/2014/main" id="{60945808-7B3B-8D46-1E1D-64DFDCAB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creen with black text&#10;&#10;Description automatically generated">
            <a:extLst>
              <a:ext uri="{FF2B5EF4-FFF2-40B4-BE49-F238E27FC236}">
                <a16:creationId xmlns:a16="http://schemas.microsoft.com/office/drawing/2014/main" id="{3F73B73A-2598-9053-A648-278FAD3D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2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poon on a plate&#10;&#10;Description automatically generated">
            <a:extLst>
              <a:ext uri="{FF2B5EF4-FFF2-40B4-BE49-F238E27FC236}">
                <a16:creationId xmlns:a16="http://schemas.microsoft.com/office/drawing/2014/main" id="{FF6D485C-087E-6A0B-0946-44EA52DD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Jason Rabala</dc:creator>
  <cp:lastModifiedBy>Vince Jason Rabala</cp:lastModifiedBy>
  <cp:revision>1</cp:revision>
  <dcterms:created xsi:type="dcterms:W3CDTF">2024-05-06T07:29:26Z</dcterms:created>
  <dcterms:modified xsi:type="dcterms:W3CDTF">2024-05-06T07:43:53Z</dcterms:modified>
</cp:coreProperties>
</file>